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7" r:id="rId2"/>
    <p:sldId id="598" r:id="rId3"/>
    <p:sldId id="1157" r:id="rId4"/>
    <p:sldId id="1164" r:id="rId5"/>
    <p:sldId id="412" r:id="rId6"/>
    <p:sldId id="418" r:id="rId7"/>
    <p:sldId id="380" r:id="rId8"/>
    <p:sldId id="1168" r:id="rId9"/>
    <p:sldId id="1178" r:id="rId10"/>
    <p:sldId id="1177" r:id="rId11"/>
    <p:sldId id="1173" r:id="rId12"/>
    <p:sldId id="1171" r:id="rId13"/>
    <p:sldId id="1172" r:id="rId14"/>
    <p:sldId id="1176" r:id="rId15"/>
    <p:sldId id="600" r:id="rId16"/>
    <p:sldId id="601" r:id="rId17"/>
    <p:sldId id="1160" r:id="rId18"/>
    <p:sldId id="386" r:id="rId19"/>
    <p:sldId id="387" r:id="rId20"/>
    <p:sldId id="388" r:id="rId21"/>
    <p:sldId id="389" r:id="rId22"/>
    <p:sldId id="390" r:id="rId23"/>
    <p:sldId id="1180" r:id="rId24"/>
    <p:sldId id="392" r:id="rId25"/>
    <p:sldId id="393" r:id="rId26"/>
    <p:sldId id="604" r:id="rId27"/>
    <p:sldId id="1161" r:id="rId28"/>
    <p:sldId id="1162" r:id="rId29"/>
    <p:sldId id="373" r:id="rId30"/>
    <p:sldId id="606" r:id="rId31"/>
    <p:sldId id="397" r:id="rId32"/>
    <p:sldId id="398" r:id="rId33"/>
    <p:sldId id="399" r:id="rId34"/>
    <p:sldId id="400" r:id="rId35"/>
    <p:sldId id="401" r:id="rId36"/>
    <p:sldId id="377" r:id="rId37"/>
    <p:sldId id="605" r:id="rId38"/>
    <p:sldId id="409" r:id="rId39"/>
    <p:sldId id="607" r:id="rId40"/>
    <p:sldId id="344" r:id="rId41"/>
    <p:sldId id="345" r:id="rId42"/>
    <p:sldId id="349" r:id="rId43"/>
    <p:sldId id="1159" r:id="rId44"/>
    <p:sldId id="1179" r:id="rId45"/>
    <p:sldId id="353"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6">
          <p15:clr>
            <a:srgbClr val="A4A3A4"/>
          </p15:clr>
        </p15:guide>
        <p15:guide id="2" pos="42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F58"/>
    <a:srgbClr val="BFBFBF"/>
    <a:srgbClr val="E2E2E2"/>
    <a:srgbClr val="00925F"/>
    <a:srgbClr val="0CAC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DDCFAC-C88E-BADA-C9EA-77A08804785D}" v="25" dt="2022-09-13T02:28:34.81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4" autoAdjust="0"/>
    <p:restoredTop sz="77238" autoAdjust="0"/>
  </p:normalViewPr>
  <p:slideViewPr>
    <p:cSldViewPr showGuides="1">
      <p:cViewPr varScale="1">
        <p:scale>
          <a:sx n="85" d="100"/>
          <a:sy n="85" d="100"/>
        </p:scale>
        <p:origin x="448" y="168"/>
      </p:cViewPr>
      <p:guideLst>
        <p:guide orient="horz" pos="1986"/>
        <p:guide pos="4267"/>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PO Training" userId="e622bdec-9d4e-4f54-aaa3-5dff5075c74a" providerId="ADAL" clId="{A32E1928-7D81-0142-95DD-D2A22F0BF122}"/>
    <pc:docChg chg="modSld">
      <pc:chgData name="OPPO Training" userId="e622bdec-9d4e-4f54-aaa3-5dff5075c74a" providerId="ADAL" clId="{A32E1928-7D81-0142-95DD-D2A22F0BF122}" dt="2021-12-17T02:12:20.828" v="51" actId="2711"/>
      <pc:docMkLst>
        <pc:docMk/>
      </pc:docMkLst>
      <pc:sldChg chg="modSp">
        <pc:chgData name="OPPO Training" userId="e622bdec-9d4e-4f54-aaa3-5dff5075c74a" providerId="ADAL" clId="{A32E1928-7D81-0142-95DD-D2A22F0BF122}" dt="2021-12-17T02:11:56.083" v="50" actId="2711"/>
        <pc:sldMkLst>
          <pc:docMk/>
          <pc:sldMk cId="0" sldId="257"/>
        </pc:sldMkLst>
        <pc:spChg chg="mod">
          <ac:chgData name="OPPO Training" userId="e622bdec-9d4e-4f54-aaa3-5dff5075c74a" providerId="ADAL" clId="{A32E1928-7D81-0142-95DD-D2A22F0BF122}" dt="2021-12-17T02:11:56.083" v="50" actId="2711"/>
          <ac:spMkLst>
            <pc:docMk/>
            <pc:sldMk cId="0" sldId="257"/>
            <ac:spMk id="22" creationId="{00000000-0000-0000-0000-000000000000}"/>
          </ac:spMkLst>
        </pc:spChg>
      </pc:sldChg>
      <pc:sldChg chg="modSp">
        <pc:chgData name="OPPO Training" userId="e622bdec-9d4e-4f54-aaa3-5dff5075c74a" providerId="ADAL" clId="{A32E1928-7D81-0142-95DD-D2A22F0BF122}" dt="2021-12-17T02:10:35.759" v="33" actId="1037"/>
        <pc:sldMkLst>
          <pc:docMk/>
          <pc:sldMk cId="0" sldId="349"/>
        </pc:sldMkLst>
        <pc:spChg chg="mod">
          <ac:chgData name="OPPO Training" userId="e622bdec-9d4e-4f54-aaa3-5dff5075c74a" providerId="ADAL" clId="{A32E1928-7D81-0142-95DD-D2A22F0BF122}" dt="2021-12-17T02:09:35.307" v="16" actId="20577"/>
          <ac:spMkLst>
            <pc:docMk/>
            <pc:sldMk cId="0" sldId="349"/>
            <ac:spMk id="4" creationId="{00000000-0000-0000-0000-000000000000}"/>
          </ac:spMkLst>
        </pc:spChg>
        <pc:spChg chg="mod">
          <ac:chgData name="OPPO Training" userId="e622bdec-9d4e-4f54-aaa3-5dff5075c74a" providerId="ADAL" clId="{A32E1928-7D81-0142-95DD-D2A22F0BF122}" dt="2021-12-17T02:09:39.117" v="18" actId="20577"/>
          <ac:spMkLst>
            <pc:docMk/>
            <pc:sldMk cId="0" sldId="349"/>
            <ac:spMk id="5" creationId="{00000000-0000-0000-0000-000000000000}"/>
          </ac:spMkLst>
        </pc:spChg>
        <pc:spChg chg="mod">
          <ac:chgData name="OPPO Training" userId="e622bdec-9d4e-4f54-aaa3-5dff5075c74a" providerId="ADAL" clId="{A32E1928-7D81-0142-95DD-D2A22F0BF122}" dt="2021-12-17T02:10:35.759" v="33" actId="1037"/>
          <ac:spMkLst>
            <pc:docMk/>
            <pc:sldMk cId="0" sldId="349"/>
            <ac:spMk id="9" creationId="{00000000-0000-0000-0000-000000000000}"/>
          </ac:spMkLst>
        </pc:spChg>
        <pc:spChg chg="mod">
          <ac:chgData name="OPPO Training" userId="e622bdec-9d4e-4f54-aaa3-5dff5075c74a" providerId="ADAL" clId="{A32E1928-7D81-0142-95DD-D2A22F0BF122}" dt="2021-12-17T02:09:45.605" v="19" actId="14100"/>
          <ac:spMkLst>
            <pc:docMk/>
            <pc:sldMk cId="0" sldId="349"/>
            <ac:spMk id="10" creationId="{00000000-0000-0000-0000-000000000000}"/>
          </ac:spMkLst>
        </pc:spChg>
        <pc:spChg chg="mod">
          <ac:chgData name="OPPO Training" userId="e622bdec-9d4e-4f54-aaa3-5dff5075c74a" providerId="ADAL" clId="{A32E1928-7D81-0142-95DD-D2A22F0BF122}" dt="2021-12-17T02:10:25.042" v="29" actId="14100"/>
          <ac:spMkLst>
            <pc:docMk/>
            <pc:sldMk cId="0" sldId="349"/>
            <ac:spMk id="11" creationId="{00000000-0000-0000-0000-000000000000}"/>
          </ac:spMkLst>
        </pc:spChg>
        <pc:spChg chg="mod">
          <ac:chgData name="OPPO Training" userId="e622bdec-9d4e-4f54-aaa3-5dff5075c74a" providerId="ADAL" clId="{A32E1928-7D81-0142-95DD-D2A22F0BF122}" dt="2021-12-17T02:10:18.600" v="28" actId="1036"/>
          <ac:spMkLst>
            <pc:docMk/>
            <pc:sldMk cId="0" sldId="349"/>
            <ac:spMk id="12" creationId="{00000000-0000-0000-0000-000000000000}"/>
          </ac:spMkLst>
        </pc:spChg>
        <pc:spChg chg="mod">
          <ac:chgData name="OPPO Training" userId="e622bdec-9d4e-4f54-aaa3-5dff5075c74a" providerId="ADAL" clId="{A32E1928-7D81-0142-95DD-D2A22F0BF122}" dt="2021-12-17T02:09:48.191" v="20" actId="1076"/>
          <ac:spMkLst>
            <pc:docMk/>
            <pc:sldMk cId="0" sldId="349"/>
            <ac:spMk id="14" creationId="{00000000-0000-0000-0000-000000000000}"/>
          </ac:spMkLst>
        </pc:spChg>
        <pc:spChg chg="mod">
          <ac:chgData name="OPPO Training" userId="e622bdec-9d4e-4f54-aaa3-5dff5075c74a" providerId="ADAL" clId="{A32E1928-7D81-0142-95DD-D2A22F0BF122}" dt="2021-12-17T02:09:57.123" v="21" actId="14100"/>
          <ac:spMkLst>
            <pc:docMk/>
            <pc:sldMk cId="0" sldId="349"/>
            <ac:spMk id="15" creationId="{00000000-0000-0000-0000-000000000000}"/>
          </ac:spMkLst>
        </pc:spChg>
      </pc:sldChg>
      <pc:sldChg chg="modSp">
        <pc:chgData name="OPPO Training" userId="e622bdec-9d4e-4f54-aaa3-5dff5075c74a" providerId="ADAL" clId="{A32E1928-7D81-0142-95DD-D2A22F0BF122}" dt="2021-12-17T02:12:20.828" v="51" actId="2711"/>
        <pc:sldMkLst>
          <pc:docMk/>
          <pc:sldMk cId="0" sldId="598"/>
        </pc:sldMkLst>
        <pc:spChg chg="mod">
          <ac:chgData name="OPPO Training" userId="e622bdec-9d4e-4f54-aaa3-5dff5075c74a" providerId="ADAL" clId="{A32E1928-7D81-0142-95DD-D2A22F0BF122}" dt="2021-12-17T02:12:20.828" v="51" actId="2711"/>
          <ac:spMkLst>
            <pc:docMk/>
            <pc:sldMk cId="0" sldId="598"/>
            <ac:spMk id="13" creationId="{00000000-0000-0000-0000-000000000000}"/>
          </ac:spMkLst>
        </pc:spChg>
      </pc:sldChg>
      <pc:sldChg chg="modSp">
        <pc:chgData name="OPPO Training" userId="e622bdec-9d4e-4f54-aaa3-5dff5075c74a" providerId="ADAL" clId="{A32E1928-7D81-0142-95DD-D2A22F0BF122}" dt="2021-12-17T02:09:02.157" v="10" actId="1038"/>
        <pc:sldMkLst>
          <pc:docMk/>
          <pc:sldMk cId="0" sldId="1164"/>
        </pc:sldMkLst>
        <pc:spChg chg="mod">
          <ac:chgData name="OPPO Training" userId="e622bdec-9d4e-4f54-aaa3-5dff5075c74a" providerId="ADAL" clId="{A32E1928-7D81-0142-95DD-D2A22F0BF122}" dt="2021-12-17T02:09:02.157" v="10" actId="1038"/>
          <ac:spMkLst>
            <pc:docMk/>
            <pc:sldMk cId="0" sldId="1164"/>
            <ac:spMk id="26" creationId="{00000000-0000-0000-0000-000000000000}"/>
          </ac:spMkLst>
        </pc:spChg>
        <pc:grpChg chg="mod">
          <ac:chgData name="OPPO Training" userId="e622bdec-9d4e-4f54-aaa3-5dff5075c74a" providerId="ADAL" clId="{A32E1928-7D81-0142-95DD-D2A22F0BF122}" dt="2021-12-17T02:08:58.181" v="5" actId="1038"/>
          <ac:grpSpMkLst>
            <pc:docMk/>
            <pc:sldMk cId="0" sldId="1164"/>
            <ac:grpSpMk id="5" creationId="{841D184D-34F9-414F-8AD3-52A92B2E9298}"/>
          </ac:grpSpMkLst>
        </pc:grpChg>
      </pc:sldChg>
      <pc:sldChg chg="modSp">
        <pc:chgData name="OPPO Training" userId="e622bdec-9d4e-4f54-aaa3-5dff5075c74a" providerId="ADAL" clId="{A32E1928-7D81-0142-95DD-D2A22F0BF122}" dt="2021-12-17T02:11:18.455" v="49" actId="20577"/>
        <pc:sldMkLst>
          <pc:docMk/>
          <pc:sldMk cId="3787993940" sldId="1169"/>
        </pc:sldMkLst>
        <pc:spChg chg="mod">
          <ac:chgData name="OPPO Training" userId="e622bdec-9d4e-4f54-aaa3-5dff5075c74a" providerId="ADAL" clId="{A32E1928-7D81-0142-95DD-D2A22F0BF122}" dt="2021-12-17T02:11:18.455" v="49" actId="20577"/>
          <ac:spMkLst>
            <pc:docMk/>
            <pc:sldMk cId="3787993940" sldId="1169"/>
            <ac:spMk id="16" creationId="{68622BDD-389A-BE40-8CE9-5532587BF945}"/>
          </ac:spMkLst>
        </pc:spChg>
      </pc:sldChg>
    </pc:docChg>
  </pc:docChgLst>
  <pc:docChgLst>
    <pc:chgData name="OPPO Training" userId="S::training@oppovn17.onmicrosoft.com::e622bdec-9d4e-4f54-aaa3-5dff5075c74a" providerId="AD" clId="Web-{6DDDCFAC-C88E-BADA-C9EA-77A08804785D}"/>
    <pc:docChg chg="modSld">
      <pc:chgData name="OPPO Training" userId="S::training@oppovn17.onmicrosoft.com::e622bdec-9d4e-4f54-aaa3-5dff5075c74a" providerId="AD" clId="Web-{6DDDCFAC-C88E-BADA-C9EA-77A08804785D}" dt="2022-09-13T02:28:34.312" v="14" actId="20577"/>
      <pc:docMkLst>
        <pc:docMk/>
      </pc:docMkLst>
      <pc:sldChg chg="modSp">
        <pc:chgData name="OPPO Training" userId="S::training@oppovn17.onmicrosoft.com::e622bdec-9d4e-4f54-aaa3-5dff5075c74a" providerId="AD" clId="Web-{6DDDCFAC-C88E-BADA-C9EA-77A08804785D}" dt="2022-09-13T02:26:54.950" v="12"/>
        <pc:sldMkLst>
          <pc:docMk/>
          <pc:sldMk cId="0" sldId="397"/>
        </pc:sldMkLst>
        <pc:graphicFrameChg chg="mod modGraphic">
          <ac:chgData name="OPPO Training" userId="S::training@oppovn17.onmicrosoft.com::e622bdec-9d4e-4f54-aaa3-5dff5075c74a" providerId="AD" clId="Web-{6DDDCFAC-C88E-BADA-C9EA-77A08804785D}" dt="2022-09-13T02:26:54.950" v="12"/>
          <ac:graphicFrameMkLst>
            <pc:docMk/>
            <pc:sldMk cId="0" sldId="397"/>
            <ac:graphicFrameMk id="5" creationId="{00000000-0000-0000-0000-000000000000}"/>
          </ac:graphicFrameMkLst>
        </pc:graphicFrameChg>
      </pc:sldChg>
      <pc:sldChg chg="modSp">
        <pc:chgData name="OPPO Training" userId="S::training@oppovn17.onmicrosoft.com::e622bdec-9d4e-4f54-aaa3-5dff5075c74a" providerId="AD" clId="Web-{6DDDCFAC-C88E-BADA-C9EA-77A08804785D}" dt="2022-09-13T02:28:34.312" v="14" actId="20577"/>
        <pc:sldMkLst>
          <pc:docMk/>
          <pc:sldMk cId="0" sldId="1154"/>
        </pc:sldMkLst>
        <pc:spChg chg="mod">
          <ac:chgData name="OPPO Training" userId="S::training@oppovn17.onmicrosoft.com::e622bdec-9d4e-4f54-aaa3-5dff5075c74a" providerId="AD" clId="Web-{6DDDCFAC-C88E-BADA-C9EA-77A08804785D}" dt="2022-09-13T02:28:34.312" v="14" actId="20577"/>
          <ac:spMkLst>
            <pc:docMk/>
            <pc:sldMk cId="0" sldId="1154"/>
            <ac:spMk id="8" creationId="{00000000-0000-0000-0000-000000000000}"/>
          </ac:spMkLst>
        </pc:spChg>
      </pc:sldChg>
      <pc:sldChg chg="modSp">
        <pc:chgData name="OPPO Training" userId="S::training@oppovn17.onmicrosoft.com::e622bdec-9d4e-4f54-aaa3-5dff5075c74a" providerId="AD" clId="Web-{6DDDCFAC-C88E-BADA-C9EA-77A08804785D}" dt="2022-09-13T02:25:42.510" v="4" actId="20577"/>
        <pc:sldMkLst>
          <pc:docMk/>
          <pc:sldMk cId="0" sldId="1160"/>
        </pc:sldMkLst>
        <pc:spChg chg="mod">
          <ac:chgData name="OPPO Training" userId="S::training@oppovn17.onmicrosoft.com::e622bdec-9d4e-4f54-aaa3-5dff5075c74a" providerId="AD" clId="Web-{6DDDCFAC-C88E-BADA-C9EA-77A08804785D}" dt="2022-09-13T02:25:42.510" v="4" actId="20577"/>
          <ac:spMkLst>
            <pc:docMk/>
            <pc:sldMk cId="0" sldId="1160"/>
            <ac:spMk id="240"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6B82158-B13F-F14D-BCD7-8BAF7C54B68E}" type="doc">
      <dgm:prSet loTypeId="urn:microsoft.com/office/officeart/2008/layout/HorizontalMultiLevelHierarchy#1" loCatId="" qsTypeId="urn:microsoft.com/office/officeart/2005/8/quickstyle/simple4#1" qsCatId="simple" csTypeId="urn:microsoft.com/office/officeart/2005/8/colors/colorful5#1" csCatId="colorful" phldr="1"/>
      <dgm:spPr/>
      <dgm:t>
        <a:bodyPr/>
        <a:lstStyle/>
        <a:p>
          <a:endParaRPr lang="zh-CN" altLang="en-US"/>
        </a:p>
      </dgm:t>
    </dgm:pt>
    <dgm:pt modelId="{CB39A507-8F01-DE4D-B349-F352DF3FBE97}">
      <dgm:prSet phldrT="[文本]" custT="1"/>
      <dgm:spPr>
        <a:solidFill>
          <a:srgbClr val="00925F"/>
        </a:solidFill>
        <a:ln>
          <a:solidFill>
            <a:srgbClr val="00925F"/>
          </a:solidFill>
        </a:ln>
      </dgm:spPr>
      <dgm:t>
        <a:bodyPr/>
        <a:lstStyle/>
        <a:p>
          <a:r>
            <a:rPr lang="en-US" sz="2800" b="0" i="0" dirty="0">
              <a:latin typeface="Arial" panose="020B0604020202020204" pitchFamily="34" charset="0"/>
              <a:cs typeface="Arial" panose="020B0604020202020204" pitchFamily="34" charset="0"/>
            </a:rPr>
            <a:t>2 </a:t>
          </a:r>
          <a:r>
            <a:rPr lang="en-US" sz="2800" b="0" i="0" dirty="0" err="1">
              <a:latin typeface="Arial" panose="020B0604020202020204" pitchFamily="34" charset="0"/>
              <a:cs typeface="Arial" panose="020B0604020202020204" pitchFamily="34" charset="0"/>
            </a:rPr>
            <a:t>Hoặc</a:t>
          </a:r>
          <a:r>
            <a:rPr lang="en-US" sz="2800" b="0" i="0" dirty="0">
              <a:latin typeface="Arial" panose="020B0604020202020204" pitchFamily="34" charset="0"/>
              <a:cs typeface="Arial" panose="020B0604020202020204" pitchFamily="34" charset="0"/>
            </a:rPr>
            <a:t> </a:t>
          </a:r>
          <a:r>
            <a:rPr lang="en-US" sz="2800" b="0" i="0" dirty="0" err="1">
              <a:latin typeface="Arial" panose="020B0604020202020204" pitchFamily="34" charset="0"/>
              <a:cs typeface="Arial" panose="020B0604020202020204" pitchFamily="34" charset="0"/>
            </a:rPr>
            <a:t>nhiều</a:t>
          </a:r>
          <a:r>
            <a:rPr lang="en-US" sz="2800" b="0" i="0" dirty="0">
              <a:latin typeface="Arial" panose="020B0604020202020204" pitchFamily="34" charset="0"/>
              <a:cs typeface="Arial" panose="020B0604020202020204" pitchFamily="34" charset="0"/>
            </a:rPr>
            <a:t> </a:t>
          </a:r>
          <a:r>
            <a:rPr lang="en-US" sz="2800" b="0" i="0" dirty="0" err="1">
              <a:latin typeface="Arial" panose="020B0604020202020204" pitchFamily="34" charset="0"/>
              <a:cs typeface="Arial" panose="020B0604020202020204" pitchFamily="34" charset="0"/>
            </a:rPr>
            <a:t>lựa</a:t>
          </a:r>
          <a:r>
            <a:rPr lang="en-US" sz="2800" b="0" i="0" dirty="0">
              <a:latin typeface="Arial" panose="020B0604020202020204" pitchFamily="34" charset="0"/>
              <a:cs typeface="Arial" panose="020B0604020202020204" pitchFamily="34" charset="0"/>
            </a:rPr>
            <a:t> </a:t>
          </a:r>
          <a:r>
            <a:rPr lang="en-US" sz="2800" b="0" i="0" dirty="0" err="1">
              <a:latin typeface="Arial" panose="020B0604020202020204" pitchFamily="34" charset="0"/>
              <a:cs typeface="Arial" panose="020B0604020202020204" pitchFamily="34" charset="0"/>
            </a:rPr>
            <a:t>chọn</a:t>
          </a:r>
          <a:endPar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dgm:t>
    </dgm:pt>
    <dgm:pt modelId="{DB5002D1-979E-D04C-82DA-29BCAE57A866}" type="parTrans" cxnId="{8B3C6DDA-D4A3-2744-8320-1A3D720CF8B5}">
      <dgm:prSet/>
      <dgm:spPr>
        <a:solidFill>
          <a:srgbClr val="00925F"/>
        </a:solidFill>
      </dgm:spPr>
      <dgm:t>
        <a:bodyPr/>
        <a:lstStyle/>
        <a:p>
          <a:endParaRPr lang="zh-CN" altLang="en-US">
            <a:solidFill>
              <a:srgbClr val="008F58"/>
            </a:solidFill>
          </a:endParaRPr>
        </a:p>
      </dgm:t>
    </dgm:pt>
    <dgm:pt modelId="{A7A0D97C-ECB3-DE42-8BB1-941092E10F5B}" type="sibTrans" cxnId="{8B3C6DDA-D4A3-2744-8320-1A3D720CF8B5}">
      <dgm:prSet/>
      <dgm:spPr/>
      <dgm:t>
        <a:bodyPr/>
        <a:lstStyle/>
        <a:p>
          <a:endParaRPr lang="zh-CN" altLang="en-US">
            <a:solidFill>
              <a:srgbClr val="008F58"/>
            </a:solidFill>
          </a:endParaRPr>
        </a:p>
      </dgm:t>
    </dgm:pt>
    <dgm:pt modelId="{0D468C37-19DA-FE44-B0A2-36917C6A6BF5}">
      <dgm:prSet phldrT="[文本]" custT="1"/>
      <dgm:spPr>
        <a:solidFill>
          <a:srgbClr val="00925F"/>
        </a:solidFill>
      </dgm:spPr>
      <dgm:t>
        <a:bodyPr/>
        <a:lstStyle/>
        <a:p>
          <a:r>
            <a:rPr lang="en-US" altLang="en-US" sz="2800" b="0" dirty="0" err="1">
              <a:solidFill>
                <a:schemeClr val="bg1"/>
              </a:solidFill>
              <a:latin typeface="Arial" panose="020B0604020202020204" pitchFamily="34" charset="0"/>
              <a:ea typeface="微软雅黑" panose="020B0503020204020204" pitchFamily="34" charset="-122"/>
              <a:cs typeface="Arial" panose="020B0604020202020204" pitchFamily="34" charset="0"/>
            </a:rPr>
            <a:t>Giả</a:t>
          </a:r>
          <a:r>
            <a:rPr lang="en-US" altLang="en-US" sz="2800" b="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en-US" sz="2800" b="0" dirty="0" err="1">
              <a:solidFill>
                <a:schemeClr val="bg1"/>
              </a:solidFill>
              <a:latin typeface="Arial" panose="020B0604020202020204" pitchFamily="34" charset="0"/>
              <a:ea typeface="微软雅黑" panose="020B0503020204020204" pitchFamily="34" charset="-122"/>
              <a:cs typeface="Arial" panose="020B0604020202020204" pitchFamily="34" charset="0"/>
            </a:rPr>
            <a:t>Định</a:t>
          </a:r>
          <a:endParaRPr lang="zh-CN" altLang="en-US" sz="2800" b="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dgm:t>
    </dgm:pt>
    <dgm:pt modelId="{61E29B1F-74D3-8840-ABB0-26A0797AF68B}" type="parTrans" cxnId="{747C3108-4E92-C147-AFC5-4D5FFF5B394B}">
      <dgm:prSet/>
      <dgm:spPr/>
      <dgm:t>
        <a:bodyPr/>
        <a:lstStyle/>
        <a:p>
          <a:endParaRPr lang="zh-CN" altLang="en-US">
            <a:solidFill>
              <a:srgbClr val="008F58"/>
            </a:solidFill>
          </a:endParaRPr>
        </a:p>
      </dgm:t>
    </dgm:pt>
    <dgm:pt modelId="{4E11E373-2E98-C046-B28E-4E3335829BEF}" type="sibTrans" cxnId="{747C3108-4E92-C147-AFC5-4D5FFF5B394B}">
      <dgm:prSet/>
      <dgm:spPr/>
      <dgm:t>
        <a:bodyPr/>
        <a:lstStyle/>
        <a:p>
          <a:endParaRPr lang="zh-CN" altLang="en-US">
            <a:solidFill>
              <a:srgbClr val="008F58"/>
            </a:solidFill>
          </a:endParaRPr>
        </a:p>
      </dgm:t>
    </dgm:pt>
    <dgm:pt modelId="{A3C27A69-0A0B-0C4C-B5DD-50428B58A6D4}">
      <dgm:prSet phldrT="[文本]" custT="1"/>
      <dgm:spPr>
        <a:solidFill>
          <a:srgbClr val="00925F"/>
        </a:solidFill>
      </dgm:spPr>
      <dgm:t>
        <a:bodyPr/>
        <a:lstStyle/>
        <a:p>
          <a:r>
            <a:rPr lang="en-US" altLang="zh-CN" sz="2800" dirty="0" err="1">
              <a:solidFill>
                <a:schemeClr val="bg1"/>
              </a:solidFill>
              <a:latin typeface="Arial" panose="020B0604020202020204" pitchFamily="34" charset="0"/>
              <a:ea typeface="微软雅黑" panose="020B0503020204020204" pitchFamily="34" charset="-122"/>
              <a:cs typeface="Arial" panose="020B0604020202020204" pitchFamily="34" charset="0"/>
            </a:rPr>
            <a:t>Tạo</a:t>
          </a:r>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err="1">
              <a:solidFill>
                <a:schemeClr val="bg1"/>
              </a:solidFill>
              <a:latin typeface="Arial" panose="020B0604020202020204" pitchFamily="34" charset="0"/>
              <a:ea typeface="微软雅黑" panose="020B0503020204020204" pitchFamily="34" charset="-122"/>
              <a:cs typeface="Arial" panose="020B0604020202020204" pitchFamily="34" charset="0"/>
            </a:rPr>
            <a:t>Sự</a:t>
          </a:r>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rPr>
            <a:t> Khan </a:t>
          </a:r>
          <a:r>
            <a:rPr lang="en-US" altLang="zh-CN" sz="2800" dirty="0" err="1">
              <a:solidFill>
                <a:schemeClr val="bg1"/>
              </a:solidFill>
              <a:latin typeface="Arial" panose="020B0604020202020204" pitchFamily="34" charset="0"/>
              <a:ea typeface="微软雅黑" panose="020B0503020204020204" pitchFamily="34" charset="-122"/>
              <a:cs typeface="Arial" panose="020B0604020202020204" pitchFamily="34" charset="0"/>
            </a:rPr>
            <a:t>Hiếm</a:t>
          </a:r>
          <a:endPar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dgm:t>
    </dgm:pt>
    <dgm:pt modelId="{719F0201-ABE1-004F-90D8-4F19841FB6C0}" type="parTrans" cxnId="{4A4E6337-4A46-7349-9F79-12653D43198E}">
      <dgm:prSet/>
      <dgm:spPr>
        <a:solidFill>
          <a:srgbClr val="00925F"/>
        </a:solidFill>
      </dgm:spPr>
      <dgm:t>
        <a:bodyPr/>
        <a:lstStyle/>
        <a:p>
          <a:endParaRPr lang="zh-CN" altLang="en-US">
            <a:solidFill>
              <a:srgbClr val="008F58"/>
            </a:solidFill>
          </a:endParaRPr>
        </a:p>
      </dgm:t>
    </dgm:pt>
    <dgm:pt modelId="{74458CD1-CE0F-1848-83CF-552A6FEB98AC}" type="sibTrans" cxnId="{4A4E6337-4A46-7349-9F79-12653D43198E}">
      <dgm:prSet/>
      <dgm:spPr/>
      <dgm:t>
        <a:bodyPr/>
        <a:lstStyle/>
        <a:p>
          <a:endParaRPr lang="zh-CN" altLang="en-US">
            <a:solidFill>
              <a:srgbClr val="008F58"/>
            </a:solidFill>
          </a:endParaRPr>
        </a:p>
      </dgm:t>
    </dgm:pt>
    <dgm:pt modelId="{F3C3E06A-129C-9C45-A544-19A0F1D865D6}">
      <dgm:prSet phldrT="[文本]" custT="1"/>
      <dgm:spPr>
        <a:solidFill>
          <a:srgbClr val="00925F"/>
        </a:solidFill>
      </dgm:spPr>
      <dgm:t>
        <a:bodyPr/>
        <a:lstStyle/>
        <a:p>
          <a:r>
            <a:rPr lang="en-US" altLang="zh-CN" sz="2800">
              <a:solidFill>
                <a:srgbClr val="008F58"/>
              </a:solidFill>
              <a:latin typeface="Arial" panose="020B0604020202020204" pitchFamily="34" charset="0"/>
              <a:ea typeface="微软雅黑" panose="020B0503020204020204" pitchFamily="34" charset="-122"/>
              <a:cs typeface="Arial" panose="020B0604020202020204" pitchFamily="34" charset="0"/>
            </a:rPr>
            <a:t>Cui dan fang fa</a:t>
          </a:r>
          <a:endParaRPr lang="zh-CN" altLang="en-US" sz="2800" dirty="0">
            <a:solidFill>
              <a:srgbClr val="008F58"/>
            </a:solidFill>
            <a:latin typeface="Arial" panose="020B0604020202020204" pitchFamily="34" charset="0"/>
            <a:ea typeface="微软雅黑" panose="020B0503020204020204" pitchFamily="34" charset="-122"/>
            <a:cs typeface="Arial" panose="020B0604020202020204" pitchFamily="34" charset="0"/>
          </a:endParaRPr>
        </a:p>
      </dgm:t>
    </dgm:pt>
    <dgm:pt modelId="{85B040CA-930E-294B-8FFF-C8688BA48B46}" type="sibTrans" cxnId="{3E39C1D4-0A1B-804E-B825-D7C5B3C3F519}">
      <dgm:prSet/>
      <dgm:spPr/>
      <dgm:t>
        <a:bodyPr/>
        <a:lstStyle/>
        <a:p>
          <a:endParaRPr lang="zh-CN" altLang="en-US">
            <a:solidFill>
              <a:srgbClr val="008F58"/>
            </a:solidFill>
          </a:endParaRPr>
        </a:p>
      </dgm:t>
    </dgm:pt>
    <dgm:pt modelId="{4D2631EC-1E55-8440-B28D-F706A2F6456D}" type="parTrans" cxnId="{3E39C1D4-0A1B-804E-B825-D7C5B3C3F519}">
      <dgm:prSet/>
      <dgm:spPr/>
      <dgm:t>
        <a:bodyPr/>
        <a:lstStyle/>
        <a:p>
          <a:endParaRPr lang="zh-CN" altLang="en-US">
            <a:solidFill>
              <a:srgbClr val="008F58"/>
            </a:solidFill>
          </a:endParaRPr>
        </a:p>
      </dgm:t>
    </dgm:pt>
    <dgm:pt modelId="{E01FECCD-0263-9440-BA69-67ED24C3B557}" type="pres">
      <dgm:prSet presAssocID="{86B82158-B13F-F14D-BCD7-8BAF7C54B68E}" presName="Name0" presStyleCnt="0">
        <dgm:presLayoutVars>
          <dgm:chPref val="1"/>
          <dgm:dir/>
          <dgm:animOne val="branch"/>
          <dgm:animLvl val="lvl"/>
          <dgm:resizeHandles val="exact"/>
        </dgm:presLayoutVars>
      </dgm:prSet>
      <dgm:spPr/>
    </dgm:pt>
    <dgm:pt modelId="{7A2918C2-9245-1643-B1C6-9516F3E86461}" type="pres">
      <dgm:prSet presAssocID="{F3C3E06A-129C-9C45-A544-19A0F1D865D6}" presName="root1" presStyleCnt="0"/>
      <dgm:spPr/>
    </dgm:pt>
    <dgm:pt modelId="{1F1F3665-ECCC-2B49-99BC-0D50E95C4DB2}" type="pres">
      <dgm:prSet presAssocID="{F3C3E06A-129C-9C45-A544-19A0F1D865D6}" presName="LevelOneTextNode" presStyleLbl="node0" presStyleIdx="0" presStyleCnt="1" custScaleY="70782">
        <dgm:presLayoutVars>
          <dgm:chPref val="3"/>
        </dgm:presLayoutVars>
      </dgm:prSet>
      <dgm:spPr/>
    </dgm:pt>
    <dgm:pt modelId="{3550FA50-1283-8547-A7DE-C99288D4E3A9}" type="pres">
      <dgm:prSet presAssocID="{F3C3E06A-129C-9C45-A544-19A0F1D865D6}" presName="level2hierChild" presStyleCnt="0"/>
      <dgm:spPr/>
    </dgm:pt>
    <dgm:pt modelId="{1B69EC61-1685-A64C-B2A6-791E8F8B5E33}" type="pres">
      <dgm:prSet presAssocID="{DB5002D1-979E-D04C-82DA-29BCAE57A866}" presName="conn2-1" presStyleLbl="parChTrans1D2" presStyleIdx="0" presStyleCnt="3"/>
      <dgm:spPr/>
    </dgm:pt>
    <dgm:pt modelId="{B179D3A4-44DC-2B4F-80F0-1ADAA3DD0A89}" type="pres">
      <dgm:prSet presAssocID="{DB5002D1-979E-D04C-82DA-29BCAE57A866}" presName="connTx" presStyleLbl="parChTrans1D2" presStyleIdx="0" presStyleCnt="3"/>
      <dgm:spPr/>
    </dgm:pt>
    <dgm:pt modelId="{025989FF-6477-044C-80E6-CBD0A16AB3ED}" type="pres">
      <dgm:prSet presAssocID="{CB39A507-8F01-DE4D-B349-F352DF3FBE97}" presName="root2" presStyleCnt="0"/>
      <dgm:spPr/>
    </dgm:pt>
    <dgm:pt modelId="{E6EF2AF3-34CA-D746-9D36-1AA987912A39}" type="pres">
      <dgm:prSet presAssocID="{CB39A507-8F01-DE4D-B349-F352DF3FBE97}" presName="LevelTwoTextNode" presStyleLbl="node2" presStyleIdx="0" presStyleCnt="3" custScaleX="146025" custScaleY="91805">
        <dgm:presLayoutVars>
          <dgm:chPref val="3"/>
        </dgm:presLayoutVars>
      </dgm:prSet>
      <dgm:spPr/>
    </dgm:pt>
    <dgm:pt modelId="{4EC1DF99-3CFE-8A41-8F9F-49BAC8D83B99}" type="pres">
      <dgm:prSet presAssocID="{CB39A507-8F01-DE4D-B349-F352DF3FBE97}" presName="level3hierChild" presStyleCnt="0"/>
      <dgm:spPr/>
    </dgm:pt>
    <dgm:pt modelId="{7F8BC549-4B2C-3E46-9A78-D80B8230D20A}" type="pres">
      <dgm:prSet presAssocID="{61E29B1F-74D3-8840-ABB0-26A0797AF68B}" presName="conn2-1" presStyleLbl="parChTrans1D2" presStyleIdx="1" presStyleCnt="3"/>
      <dgm:spPr/>
    </dgm:pt>
    <dgm:pt modelId="{C6A5050D-E268-1849-9F95-2984A52C70A1}" type="pres">
      <dgm:prSet presAssocID="{61E29B1F-74D3-8840-ABB0-26A0797AF68B}" presName="connTx" presStyleLbl="parChTrans1D2" presStyleIdx="1" presStyleCnt="3"/>
      <dgm:spPr/>
    </dgm:pt>
    <dgm:pt modelId="{0B76C836-01AC-DC46-B617-CC68EF12BCB0}" type="pres">
      <dgm:prSet presAssocID="{0D468C37-19DA-FE44-B0A2-36917C6A6BF5}" presName="root2" presStyleCnt="0"/>
      <dgm:spPr/>
    </dgm:pt>
    <dgm:pt modelId="{5CBE9775-92E5-CC47-A640-66570A841282}" type="pres">
      <dgm:prSet presAssocID="{0D468C37-19DA-FE44-B0A2-36917C6A6BF5}" presName="LevelTwoTextNode" presStyleLbl="node2" presStyleIdx="1" presStyleCnt="3" custScaleX="146025" custScaleY="91805">
        <dgm:presLayoutVars>
          <dgm:chPref val="3"/>
        </dgm:presLayoutVars>
      </dgm:prSet>
      <dgm:spPr/>
    </dgm:pt>
    <dgm:pt modelId="{1C099A23-C6E5-6249-940C-FD490E5B6A56}" type="pres">
      <dgm:prSet presAssocID="{0D468C37-19DA-FE44-B0A2-36917C6A6BF5}" presName="level3hierChild" presStyleCnt="0"/>
      <dgm:spPr/>
    </dgm:pt>
    <dgm:pt modelId="{2F39E5FC-80DE-3E46-9095-4CA14F478DA3}" type="pres">
      <dgm:prSet presAssocID="{719F0201-ABE1-004F-90D8-4F19841FB6C0}" presName="conn2-1" presStyleLbl="parChTrans1D2" presStyleIdx="2" presStyleCnt="3"/>
      <dgm:spPr/>
    </dgm:pt>
    <dgm:pt modelId="{06D00328-9735-6A46-ADF0-75CF9424A5C7}" type="pres">
      <dgm:prSet presAssocID="{719F0201-ABE1-004F-90D8-4F19841FB6C0}" presName="connTx" presStyleLbl="parChTrans1D2" presStyleIdx="2" presStyleCnt="3"/>
      <dgm:spPr/>
    </dgm:pt>
    <dgm:pt modelId="{491A61E6-FB88-3F4E-943A-2DADB1ADEB47}" type="pres">
      <dgm:prSet presAssocID="{A3C27A69-0A0B-0C4C-B5DD-50428B58A6D4}" presName="root2" presStyleCnt="0"/>
      <dgm:spPr/>
    </dgm:pt>
    <dgm:pt modelId="{EA9F9810-15B5-3645-BD74-786824D2ED96}" type="pres">
      <dgm:prSet presAssocID="{A3C27A69-0A0B-0C4C-B5DD-50428B58A6D4}" presName="LevelTwoTextNode" presStyleLbl="node2" presStyleIdx="2" presStyleCnt="3" custScaleX="146025" custScaleY="91805">
        <dgm:presLayoutVars>
          <dgm:chPref val="3"/>
        </dgm:presLayoutVars>
      </dgm:prSet>
      <dgm:spPr/>
    </dgm:pt>
    <dgm:pt modelId="{70080ACE-C882-5043-8582-27F888E298A9}" type="pres">
      <dgm:prSet presAssocID="{A3C27A69-0A0B-0C4C-B5DD-50428B58A6D4}" presName="level3hierChild" presStyleCnt="0"/>
      <dgm:spPr/>
    </dgm:pt>
  </dgm:ptLst>
  <dgm:cxnLst>
    <dgm:cxn modelId="{747C3108-4E92-C147-AFC5-4D5FFF5B394B}" srcId="{F3C3E06A-129C-9C45-A544-19A0F1D865D6}" destId="{0D468C37-19DA-FE44-B0A2-36917C6A6BF5}" srcOrd="1" destOrd="0" parTransId="{61E29B1F-74D3-8840-ABB0-26A0797AF68B}" sibTransId="{4E11E373-2E98-C046-B28E-4E3335829BEF}"/>
    <dgm:cxn modelId="{B54CBF11-F958-8244-95B9-FA56AC69970C}" type="presOf" srcId="{0D468C37-19DA-FE44-B0A2-36917C6A6BF5}" destId="{5CBE9775-92E5-CC47-A640-66570A841282}" srcOrd="0" destOrd="0" presId="urn:microsoft.com/office/officeart/2008/layout/HorizontalMultiLevelHierarchy#1"/>
    <dgm:cxn modelId="{FC97FE12-2277-6F4B-A095-9E843D3326D1}" type="presOf" srcId="{61E29B1F-74D3-8840-ABB0-26A0797AF68B}" destId="{C6A5050D-E268-1849-9F95-2984A52C70A1}" srcOrd="1" destOrd="0" presId="urn:microsoft.com/office/officeart/2008/layout/HorizontalMultiLevelHierarchy#1"/>
    <dgm:cxn modelId="{6239FD13-706D-A343-AD71-6D7C7F1AD22E}" type="presOf" srcId="{DB5002D1-979E-D04C-82DA-29BCAE57A866}" destId="{B179D3A4-44DC-2B4F-80F0-1ADAA3DD0A89}" srcOrd="1" destOrd="0" presId="urn:microsoft.com/office/officeart/2008/layout/HorizontalMultiLevelHierarchy#1"/>
    <dgm:cxn modelId="{4A4E6337-4A46-7349-9F79-12653D43198E}" srcId="{F3C3E06A-129C-9C45-A544-19A0F1D865D6}" destId="{A3C27A69-0A0B-0C4C-B5DD-50428B58A6D4}" srcOrd="2" destOrd="0" parTransId="{719F0201-ABE1-004F-90D8-4F19841FB6C0}" sibTransId="{74458CD1-CE0F-1848-83CF-552A6FEB98AC}"/>
    <dgm:cxn modelId="{895ED94B-06C8-E448-B48E-830397554E5F}" type="presOf" srcId="{F3C3E06A-129C-9C45-A544-19A0F1D865D6}" destId="{1F1F3665-ECCC-2B49-99BC-0D50E95C4DB2}" srcOrd="0" destOrd="0" presId="urn:microsoft.com/office/officeart/2008/layout/HorizontalMultiLevelHierarchy#1"/>
    <dgm:cxn modelId="{FABA0A52-AD5F-2647-89B7-B8DB163893EB}" type="presOf" srcId="{61E29B1F-74D3-8840-ABB0-26A0797AF68B}" destId="{7F8BC549-4B2C-3E46-9A78-D80B8230D20A}" srcOrd="0" destOrd="0" presId="urn:microsoft.com/office/officeart/2008/layout/HorizontalMultiLevelHierarchy#1"/>
    <dgm:cxn modelId="{D4297463-B336-214C-B7E7-4FD7E97943BD}" type="presOf" srcId="{A3C27A69-0A0B-0C4C-B5DD-50428B58A6D4}" destId="{EA9F9810-15B5-3645-BD74-786824D2ED96}" srcOrd="0" destOrd="0" presId="urn:microsoft.com/office/officeart/2008/layout/HorizontalMultiLevelHierarchy#1"/>
    <dgm:cxn modelId="{4821AA85-8061-6E40-AE9B-E8217B986872}" type="presOf" srcId="{DB5002D1-979E-D04C-82DA-29BCAE57A866}" destId="{1B69EC61-1685-A64C-B2A6-791E8F8B5E33}" srcOrd="0" destOrd="0" presId="urn:microsoft.com/office/officeart/2008/layout/HorizontalMultiLevelHierarchy#1"/>
    <dgm:cxn modelId="{F9A09DB4-B2C4-8A4D-AC37-6C8AAE371747}" type="presOf" srcId="{719F0201-ABE1-004F-90D8-4F19841FB6C0}" destId="{06D00328-9735-6A46-ADF0-75CF9424A5C7}" srcOrd="1" destOrd="0" presId="urn:microsoft.com/office/officeart/2008/layout/HorizontalMultiLevelHierarchy#1"/>
    <dgm:cxn modelId="{C00C01CC-F82E-D644-BDBC-D97A1F897E2A}" type="presOf" srcId="{719F0201-ABE1-004F-90D8-4F19841FB6C0}" destId="{2F39E5FC-80DE-3E46-9095-4CA14F478DA3}" srcOrd="0" destOrd="0" presId="urn:microsoft.com/office/officeart/2008/layout/HorizontalMultiLevelHierarchy#1"/>
    <dgm:cxn modelId="{894D6FCD-E01D-7B45-8A2F-F4F7F9F710F5}" type="presOf" srcId="{CB39A507-8F01-DE4D-B349-F352DF3FBE97}" destId="{E6EF2AF3-34CA-D746-9D36-1AA987912A39}" srcOrd="0" destOrd="0" presId="urn:microsoft.com/office/officeart/2008/layout/HorizontalMultiLevelHierarchy#1"/>
    <dgm:cxn modelId="{3E39C1D4-0A1B-804E-B825-D7C5B3C3F519}" srcId="{86B82158-B13F-F14D-BCD7-8BAF7C54B68E}" destId="{F3C3E06A-129C-9C45-A544-19A0F1D865D6}" srcOrd="0" destOrd="0" parTransId="{4D2631EC-1E55-8440-B28D-F706A2F6456D}" sibTransId="{85B040CA-930E-294B-8FFF-C8688BA48B46}"/>
    <dgm:cxn modelId="{8B3C6DDA-D4A3-2744-8320-1A3D720CF8B5}" srcId="{F3C3E06A-129C-9C45-A544-19A0F1D865D6}" destId="{CB39A507-8F01-DE4D-B349-F352DF3FBE97}" srcOrd="0" destOrd="0" parTransId="{DB5002D1-979E-D04C-82DA-29BCAE57A866}" sibTransId="{A7A0D97C-ECB3-DE42-8BB1-941092E10F5B}"/>
    <dgm:cxn modelId="{81AAD1EB-0D19-1149-A25D-79C306026F58}" type="presOf" srcId="{86B82158-B13F-F14D-BCD7-8BAF7C54B68E}" destId="{E01FECCD-0263-9440-BA69-67ED24C3B557}" srcOrd="0" destOrd="0" presId="urn:microsoft.com/office/officeart/2008/layout/HorizontalMultiLevelHierarchy#1"/>
    <dgm:cxn modelId="{92CCC793-0BEA-194C-9F5E-BAF60EC85869}" type="presParOf" srcId="{E01FECCD-0263-9440-BA69-67ED24C3B557}" destId="{7A2918C2-9245-1643-B1C6-9516F3E86461}" srcOrd="0" destOrd="0" presId="urn:microsoft.com/office/officeart/2008/layout/HorizontalMultiLevelHierarchy#1"/>
    <dgm:cxn modelId="{4085B8A8-71BB-624E-9EBE-0BA4CD25F966}" type="presParOf" srcId="{7A2918C2-9245-1643-B1C6-9516F3E86461}" destId="{1F1F3665-ECCC-2B49-99BC-0D50E95C4DB2}" srcOrd="0" destOrd="0" presId="urn:microsoft.com/office/officeart/2008/layout/HorizontalMultiLevelHierarchy#1"/>
    <dgm:cxn modelId="{88519643-FACE-7940-99B8-2CE14BE03DE1}" type="presParOf" srcId="{7A2918C2-9245-1643-B1C6-9516F3E86461}" destId="{3550FA50-1283-8547-A7DE-C99288D4E3A9}" srcOrd="1" destOrd="0" presId="urn:microsoft.com/office/officeart/2008/layout/HorizontalMultiLevelHierarchy#1"/>
    <dgm:cxn modelId="{D27F724A-280B-9F47-8BE2-256E051B8BB5}" type="presParOf" srcId="{3550FA50-1283-8547-A7DE-C99288D4E3A9}" destId="{1B69EC61-1685-A64C-B2A6-791E8F8B5E33}" srcOrd="0" destOrd="0" presId="urn:microsoft.com/office/officeart/2008/layout/HorizontalMultiLevelHierarchy#1"/>
    <dgm:cxn modelId="{0AECF4B1-CA38-DE45-A038-381438814A62}" type="presParOf" srcId="{1B69EC61-1685-A64C-B2A6-791E8F8B5E33}" destId="{B179D3A4-44DC-2B4F-80F0-1ADAA3DD0A89}" srcOrd="0" destOrd="0" presId="urn:microsoft.com/office/officeart/2008/layout/HorizontalMultiLevelHierarchy#1"/>
    <dgm:cxn modelId="{A5E3652C-96AC-4048-A648-FD43399EFFDD}" type="presParOf" srcId="{3550FA50-1283-8547-A7DE-C99288D4E3A9}" destId="{025989FF-6477-044C-80E6-CBD0A16AB3ED}" srcOrd="1" destOrd="0" presId="urn:microsoft.com/office/officeart/2008/layout/HorizontalMultiLevelHierarchy#1"/>
    <dgm:cxn modelId="{42B66F19-01DE-4F43-9D1A-EB0181F97AFC}" type="presParOf" srcId="{025989FF-6477-044C-80E6-CBD0A16AB3ED}" destId="{E6EF2AF3-34CA-D746-9D36-1AA987912A39}" srcOrd="0" destOrd="0" presId="urn:microsoft.com/office/officeart/2008/layout/HorizontalMultiLevelHierarchy#1"/>
    <dgm:cxn modelId="{FB8ABAE6-B279-6549-A26C-F4D7FBA29885}" type="presParOf" srcId="{025989FF-6477-044C-80E6-CBD0A16AB3ED}" destId="{4EC1DF99-3CFE-8A41-8F9F-49BAC8D83B99}" srcOrd="1" destOrd="0" presId="urn:microsoft.com/office/officeart/2008/layout/HorizontalMultiLevelHierarchy#1"/>
    <dgm:cxn modelId="{2FD5B6E6-8DCB-4D4D-A0E9-236098DFE9CB}" type="presParOf" srcId="{3550FA50-1283-8547-A7DE-C99288D4E3A9}" destId="{7F8BC549-4B2C-3E46-9A78-D80B8230D20A}" srcOrd="2" destOrd="0" presId="urn:microsoft.com/office/officeart/2008/layout/HorizontalMultiLevelHierarchy#1"/>
    <dgm:cxn modelId="{056A6369-B7EC-074C-A7F4-D31C1DB8A79C}" type="presParOf" srcId="{7F8BC549-4B2C-3E46-9A78-D80B8230D20A}" destId="{C6A5050D-E268-1849-9F95-2984A52C70A1}" srcOrd="0" destOrd="0" presId="urn:microsoft.com/office/officeart/2008/layout/HorizontalMultiLevelHierarchy#1"/>
    <dgm:cxn modelId="{C86B203F-A25F-DC43-8FE6-E588B4F809E9}" type="presParOf" srcId="{3550FA50-1283-8547-A7DE-C99288D4E3A9}" destId="{0B76C836-01AC-DC46-B617-CC68EF12BCB0}" srcOrd="3" destOrd="0" presId="urn:microsoft.com/office/officeart/2008/layout/HorizontalMultiLevelHierarchy#1"/>
    <dgm:cxn modelId="{C6B2786D-C524-E141-AAFA-7379DFD39F67}" type="presParOf" srcId="{0B76C836-01AC-DC46-B617-CC68EF12BCB0}" destId="{5CBE9775-92E5-CC47-A640-66570A841282}" srcOrd="0" destOrd="0" presId="urn:microsoft.com/office/officeart/2008/layout/HorizontalMultiLevelHierarchy#1"/>
    <dgm:cxn modelId="{C75E1E42-C28D-084E-8D4E-BF6433F32052}" type="presParOf" srcId="{0B76C836-01AC-DC46-B617-CC68EF12BCB0}" destId="{1C099A23-C6E5-6249-940C-FD490E5B6A56}" srcOrd="1" destOrd="0" presId="urn:microsoft.com/office/officeart/2008/layout/HorizontalMultiLevelHierarchy#1"/>
    <dgm:cxn modelId="{DCCF7AF4-C2EE-3146-9A39-67186D02340F}" type="presParOf" srcId="{3550FA50-1283-8547-A7DE-C99288D4E3A9}" destId="{2F39E5FC-80DE-3E46-9095-4CA14F478DA3}" srcOrd="4" destOrd="0" presId="urn:microsoft.com/office/officeart/2008/layout/HorizontalMultiLevelHierarchy#1"/>
    <dgm:cxn modelId="{970083E7-2116-804C-9C3A-95EAFB82AA52}" type="presParOf" srcId="{2F39E5FC-80DE-3E46-9095-4CA14F478DA3}" destId="{06D00328-9735-6A46-ADF0-75CF9424A5C7}" srcOrd="0" destOrd="0" presId="urn:microsoft.com/office/officeart/2008/layout/HorizontalMultiLevelHierarchy#1"/>
    <dgm:cxn modelId="{4B86FE0C-307C-6045-A3B0-51D9CE7F311F}" type="presParOf" srcId="{3550FA50-1283-8547-A7DE-C99288D4E3A9}" destId="{491A61E6-FB88-3F4E-943A-2DADB1ADEB47}" srcOrd="5" destOrd="0" presId="urn:microsoft.com/office/officeart/2008/layout/HorizontalMultiLevelHierarchy#1"/>
    <dgm:cxn modelId="{3E0C6D53-D251-394E-91CC-7C4F5AE73E60}" type="presParOf" srcId="{491A61E6-FB88-3F4E-943A-2DADB1ADEB47}" destId="{EA9F9810-15B5-3645-BD74-786824D2ED96}" srcOrd="0" destOrd="0" presId="urn:microsoft.com/office/officeart/2008/layout/HorizontalMultiLevelHierarchy#1"/>
    <dgm:cxn modelId="{C1DEB0FF-95E3-D645-AB97-017246637613}" type="presParOf" srcId="{491A61E6-FB88-3F4E-943A-2DADB1ADEB47}" destId="{70080ACE-C882-5043-8582-27F888E298A9}" srcOrd="1" destOrd="0" presId="urn:microsoft.com/office/officeart/2008/layout/HorizontalMultiLevel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9E5FC-80DE-3E46-9095-4CA14F478DA3}">
      <dsp:nvSpPr>
        <dsp:cNvPr id="0" name=""/>
        <dsp:cNvSpPr/>
      </dsp:nvSpPr>
      <dsp:spPr>
        <a:xfrm>
          <a:off x="2983251" y="2047190"/>
          <a:ext cx="510323" cy="908663"/>
        </a:xfrm>
        <a:custGeom>
          <a:avLst/>
          <a:gdLst/>
          <a:ahLst/>
          <a:cxnLst/>
          <a:rect l="0" t="0" r="0" b="0"/>
          <a:pathLst>
            <a:path>
              <a:moveTo>
                <a:pt x="0" y="0"/>
              </a:moveTo>
              <a:lnTo>
                <a:pt x="255161" y="0"/>
              </a:lnTo>
              <a:lnTo>
                <a:pt x="255161" y="908663"/>
              </a:lnTo>
              <a:lnTo>
                <a:pt x="510323" y="908663"/>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rgbClr val="008F58"/>
            </a:solidFill>
          </a:endParaRPr>
        </a:p>
      </dsp:txBody>
      <dsp:txXfrm>
        <a:off x="3212358" y="2475468"/>
        <a:ext cx="52108" cy="52108"/>
      </dsp:txXfrm>
    </dsp:sp>
    <dsp:sp modelId="{7F8BC549-4B2C-3E46-9A78-D80B8230D20A}">
      <dsp:nvSpPr>
        <dsp:cNvPr id="0" name=""/>
        <dsp:cNvSpPr/>
      </dsp:nvSpPr>
      <dsp:spPr>
        <a:xfrm>
          <a:off x="2983251" y="2001470"/>
          <a:ext cx="510323" cy="91440"/>
        </a:xfrm>
        <a:custGeom>
          <a:avLst/>
          <a:gdLst/>
          <a:ahLst/>
          <a:cxnLst/>
          <a:rect l="0" t="0" r="0" b="0"/>
          <a:pathLst>
            <a:path>
              <a:moveTo>
                <a:pt x="0" y="45720"/>
              </a:moveTo>
              <a:lnTo>
                <a:pt x="510323" y="4572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rgbClr val="008F58"/>
            </a:solidFill>
          </a:endParaRPr>
        </a:p>
      </dsp:txBody>
      <dsp:txXfrm>
        <a:off x="3225654" y="2034432"/>
        <a:ext cx="25516" cy="25516"/>
      </dsp:txXfrm>
    </dsp:sp>
    <dsp:sp modelId="{1B69EC61-1685-A64C-B2A6-791E8F8B5E33}">
      <dsp:nvSpPr>
        <dsp:cNvPr id="0" name=""/>
        <dsp:cNvSpPr/>
      </dsp:nvSpPr>
      <dsp:spPr>
        <a:xfrm>
          <a:off x="2983251" y="1138526"/>
          <a:ext cx="510323" cy="908663"/>
        </a:xfrm>
        <a:custGeom>
          <a:avLst/>
          <a:gdLst/>
          <a:ahLst/>
          <a:cxnLst/>
          <a:rect l="0" t="0" r="0" b="0"/>
          <a:pathLst>
            <a:path>
              <a:moveTo>
                <a:pt x="0" y="908663"/>
              </a:moveTo>
              <a:lnTo>
                <a:pt x="255161" y="908663"/>
              </a:lnTo>
              <a:lnTo>
                <a:pt x="255161" y="0"/>
              </a:lnTo>
              <a:lnTo>
                <a:pt x="510323" y="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rgbClr val="008F58"/>
            </a:solidFill>
          </a:endParaRPr>
        </a:p>
      </dsp:txBody>
      <dsp:txXfrm>
        <a:off x="3212358" y="1566804"/>
        <a:ext cx="52108" cy="52108"/>
      </dsp:txXfrm>
    </dsp:sp>
    <dsp:sp modelId="{1F1F3665-ECCC-2B49-99BC-0D50E95C4DB2}">
      <dsp:nvSpPr>
        <dsp:cNvPr id="0" name=""/>
        <dsp:cNvSpPr/>
      </dsp:nvSpPr>
      <dsp:spPr>
        <a:xfrm rot="16200000">
          <a:off x="1145242" y="1658224"/>
          <a:ext cx="2898084" cy="777932"/>
        </a:xfrm>
        <a:prstGeom prst="rect">
          <a:avLst/>
        </a:prstGeom>
        <a:solidFill>
          <a:srgbClr val="00925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a:solidFill>
                <a:srgbClr val="008F58"/>
              </a:solidFill>
              <a:latin typeface="Arial" panose="020B0604020202020204" pitchFamily="34" charset="0"/>
              <a:ea typeface="微软雅黑" panose="020B0503020204020204" pitchFamily="34" charset="-122"/>
              <a:cs typeface="Arial" panose="020B0604020202020204" pitchFamily="34" charset="0"/>
            </a:rPr>
            <a:t>Cui dan fang fa</a:t>
          </a:r>
          <a:endParaRPr lang="zh-CN" altLang="en-US" sz="2800" kern="1200" dirty="0">
            <a:solidFill>
              <a:srgbClr val="008F58"/>
            </a:solidFill>
            <a:latin typeface="Arial" panose="020B0604020202020204" pitchFamily="34" charset="0"/>
            <a:ea typeface="微软雅黑" panose="020B0503020204020204" pitchFamily="34" charset="-122"/>
            <a:cs typeface="Arial" panose="020B0604020202020204" pitchFamily="34" charset="0"/>
          </a:endParaRPr>
        </a:p>
      </dsp:txBody>
      <dsp:txXfrm>
        <a:off x="1145242" y="1658224"/>
        <a:ext cx="2898084" cy="777932"/>
      </dsp:txXfrm>
    </dsp:sp>
    <dsp:sp modelId="{E6EF2AF3-34CA-D746-9D36-1AA987912A39}">
      <dsp:nvSpPr>
        <dsp:cNvPr id="0" name=""/>
        <dsp:cNvSpPr/>
      </dsp:nvSpPr>
      <dsp:spPr>
        <a:xfrm>
          <a:off x="3493574" y="781436"/>
          <a:ext cx="3726000" cy="714180"/>
        </a:xfrm>
        <a:prstGeom prst="rect">
          <a:avLst/>
        </a:prstGeom>
        <a:solidFill>
          <a:srgbClr val="00925F"/>
        </a:solidFill>
        <a:ln>
          <a:solidFill>
            <a:srgbClr val="00925F"/>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latin typeface="Arial" panose="020B0604020202020204" pitchFamily="34" charset="0"/>
              <a:cs typeface="Arial" panose="020B0604020202020204" pitchFamily="34" charset="0"/>
            </a:rPr>
            <a:t>2 </a:t>
          </a:r>
          <a:r>
            <a:rPr lang="en-US" sz="2800" b="0" i="0" kern="1200" dirty="0" err="1">
              <a:latin typeface="Arial" panose="020B0604020202020204" pitchFamily="34" charset="0"/>
              <a:cs typeface="Arial" panose="020B0604020202020204" pitchFamily="34" charset="0"/>
            </a:rPr>
            <a:t>Hoặc</a:t>
          </a:r>
          <a:r>
            <a:rPr lang="en-US" sz="2800" b="0" i="0" kern="1200" dirty="0">
              <a:latin typeface="Arial" panose="020B0604020202020204" pitchFamily="34" charset="0"/>
              <a:cs typeface="Arial" panose="020B0604020202020204" pitchFamily="34" charset="0"/>
            </a:rPr>
            <a:t> </a:t>
          </a:r>
          <a:r>
            <a:rPr lang="en-US" sz="2800" b="0" i="0" kern="1200" dirty="0" err="1">
              <a:latin typeface="Arial" panose="020B0604020202020204" pitchFamily="34" charset="0"/>
              <a:cs typeface="Arial" panose="020B0604020202020204" pitchFamily="34" charset="0"/>
            </a:rPr>
            <a:t>nhiều</a:t>
          </a:r>
          <a:r>
            <a:rPr lang="en-US" sz="2800" b="0" i="0" kern="1200" dirty="0">
              <a:latin typeface="Arial" panose="020B0604020202020204" pitchFamily="34" charset="0"/>
              <a:cs typeface="Arial" panose="020B0604020202020204" pitchFamily="34" charset="0"/>
            </a:rPr>
            <a:t> </a:t>
          </a:r>
          <a:r>
            <a:rPr lang="en-US" sz="2800" b="0" i="0" kern="1200" dirty="0" err="1">
              <a:latin typeface="Arial" panose="020B0604020202020204" pitchFamily="34" charset="0"/>
              <a:cs typeface="Arial" panose="020B0604020202020204" pitchFamily="34" charset="0"/>
            </a:rPr>
            <a:t>lựa</a:t>
          </a:r>
          <a:r>
            <a:rPr lang="en-US" sz="2800" b="0" i="0" kern="1200" dirty="0">
              <a:latin typeface="Arial" panose="020B0604020202020204" pitchFamily="34" charset="0"/>
              <a:cs typeface="Arial" panose="020B0604020202020204" pitchFamily="34" charset="0"/>
            </a:rPr>
            <a:t> </a:t>
          </a:r>
          <a:r>
            <a:rPr lang="en-US" sz="2800" b="0" i="0" kern="1200" dirty="0" err="1">
              <a:latin typeface="Arial" panose="020B0604020202020204" pitchFamily="34" charset="0"/>
              <a:cs typeface="Arial" panose="020B0604020202020204" pitchFamily="34" charset="0"/>
            </a:rPr>
            <a:t>chọn</a:t>
          </a:r>
          <a:endParaRPr lang="zh-CN" altLang="en-US" sz="2800" kern="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dsp:txBody>
      <dsp:txXfrm>
        <a:off x="3493574" y="781436"/>
        <a:ext cx="3726000" cy="714180"/>
      </dsp:txXfrm>
    </dsp:sp>
    <dsp:sp modelId="{5CBE9775-92E5-CC47-A640-66570A841282}">
      <dsp:nvSpPr>
        <dsp:cNvPr id="0" name=""/>
        <dsp:cNvSpPr/>
      </dsp:nvSpPr>
      <dsp:spPr>
        <a:xfrm>
          <a:off x="3493574" y="1690100"/>
          <a:ext cx="3726000" cy="714180"/>
        </a:xfrm>
        <a:prstGeom prst="rect">
          <a:avLst/>
        </a:prstGeom>
        <a:solidFill>
          <a:srgbClr val="00925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en-US" sz="2800" b="0" kern="1200" dirty="0" err="1">
              <a:solidFill>
                <a:schemeClr val="bg1"/>
              </a:solidFill>
              <a:latin typeface="Arial" panose="020B0604020202020204" pitchFamily="34" charset="0"/>
              <a:ea typeface="微软雅黑" panose="020B0503020204020204" pitchFamily="34" charset="-122"/>
              <a:cs typeface="Arial" panose="020B0604020202020204" pitchFamily="34" charset="0"/>
            </a:rPr>
            <a:t>Giả</a:t>
          </a:r>
          <a:r>
            <a:rPr lang="en-US" altLang="en-US" sz="2800" b="0" kern="12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en-US" sz="2800" b="0" kern="1200" dirty="0" err="1">
              <a:solidFill>
                <a:schemeClr val="bg1"/>
              </a:solidFill>
              <a:latin typeface="Arial" panose="020B0604020202020204" pitchFamily="34" charset="0"/>
              <a:ea typeface="微软雅黑" panose="020B0503020204020204" pitchFamily="34" charset="-122"/>
              <a:cs typeface="Arial" panose="020B0604020202020204" pitchFamily="34" charset="0"/>
            </a:rPr>
            <a:t>Định</a:t>
          </a:r>
          <a:endParaRPr lang="zh-CN" altLang="en-US" sz="2800" b="0" kern="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dsp:txBody>
      <dsp:txXfrm>
        <a:off x="3493574" y="1690100"/>
        <a:ext cx="3726000" cy="714180"/>
      </dsp:txXfrm>
    </dsp:sp>
    <dsp:sp modelId="{EA9F9810-15B5-3645-BD74-786824D2ED96}">
      <dsp:nvSpPr>
        <dsp:cNvPr id="0" name=""/>
        <dsp:cNvSpPr/>
      </dsp:nvSpPr>
      <dsp:spPr>
        <a:xfrm>
          <a:off x="3493574" y="2598764"/>
          <a:ext cx="3726000" cy="714180"/>
        </a:xfrm>
        <a:prstGeom prst="rect">
          <a:avLst/>
        </a:prstGeom>
        <a:solidFill>
          <a:srgbClr val="00925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err="1">
              <a:solidFill>
                <a:schemeClr val="bg1"/>
              </a:solidFill>
              <a:latin typeface="Arial" panose="020B0604020202020204" pitchFamily="34" charset="0"/>
              <a:ea typeface="微软雅黑" panose="020B0503020204020204" pitchFamily="34" charset="-122"/>
              <a:cs typeface="Arial" panose="020B0604020202020204" pitchFamily="34" charset="0"/>
            </a:rPr>
            <a:t>Tạo</a:t>
          </a:r>
          <a:r>
            <a:rPr lang="en-US" altLang="zh-CN" sz="2800" kern="12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2800" kern="1200" dirty="0" err="1">
              <a:solidFill>
                <a:schemeClr val="bg1"/>
              </a:solidFill>
              <a:latin typeface="Arial" panose="020B0604020202020204" pitchFamily="34" charset="0"/>
              <a:ea typeface="微软雅黑" panose="020B0503020204020204" pitchFamily="34" charset="-122"/>
              <a:cs typeface="Arial" panose="020B0604020202020204" pitchFamily="34" charset="0"/>
            </a:rPr>
            <a:t>Sự</a:t>
          </a:r>
          <a:r>
            <a:rPr lang="en-US" altLang="zh-CN" sz="2800" kern="1200" dirty="0">
              <a:solidFill>
                <a:schemeClr val="bg1"/>
              </a:solidFill>
              <a:latin typeface="Arial" panose="020B0604020202020204" pitchFamily="34" charset="0"/>
              <a:ea typeface="微软雅黑" panose="020B0503020204020204" pitchFamily="34" charset="-122"/>
              <a:cs typeface="Arial" panose="020B0604020202020204" pitchFamily="34" charset="0"/>
            </a:rPr>
            <a:t> Khan </a:t>
          </a:r>
          <a:r>
            <a:rPr lang="en-US" altLang="zh-CN" sz="2800" kern="1200" dirty="0" err="1">
              <a:solidFill>
                <a:schemeClr val="bg1"/>
              </a:solidFill>
              <a:latin typeface="Arial" panose="020B0604020202020204" pitchFamily="34" charset="0"/>
              <a:ea typeface="微软雅黑" panose="020B0503020204020204" pitchFamily="34" charset="-122"/>
              <a:cs typeface="Arial" panose="020B0604020202020204" pitchFamily="34" charset="0"/>
            </a:rPr>
            <a:t>Hiếm</a:t>
          </a:r>
          <a:endParaRPr lang="zh-CN" altLang="en-US" sz="2800" kern="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dsp:txBody>
      <dsp:txXfrm>
        <a:off x="3493574" y="2598764"/>
        <a:ext cx="3726000" cy="7141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88C2435D-22DD-4DC0-840F-B172C3121D57}" type="datetimeFigureOut">
              <a:rPr lang="zh-CN" altLang="en-US" smtClean="0"/>
              <a:t>2025/5/24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BD778B98-B129-47BE-9796-9148894F624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[time]: 2 minutes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[Objectives]: Highlight the authoritative and practical nature of the curriculum</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[Lecture content]:</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 Hello everyone, I am today's training instructor XXX... (introduction)</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 Some promoters sell well, but some </a:t>
            </a:r>
            <a:r>
              <a:rPr lang="en-US" altLang="zh-CN" dirty="0">
                <a:sym typeface="+mn-ea"/>
              </a:rPr>
              <a:t>promoter</a:t>
            </a:r>
            <a:r>
              <a:rPr lang="en-US" altLang="zh-CN" dirty="0"/>
              <a:t>s still have a lot of room to improve. In order to find out the reason, we interviewed a large number of excellent </a:t>
            </a:r>
            <a:r>
              <a:rPr lang="en-US" altLang="zh-CN" dirty="0">
                <a:sym typeface="+mn-ea"/>
              </a:rPr>
              <a:t>promoters</a:t>
            </a:r>
            <a:r>
              <a:rPr lang="en-US" altLang="zh-CN" dirty="0"/>
              <a:t> and obtained a lot of research data. After analysis and summary, it is found that there are methods for product sales, and this course is developed according to these experiences. Besides, everyone should make full use of the student manual in hand to record the content of the course for easy memory and review.</a:t>
            </a:r>
            <a:endParaRPr lang="zh-CN" altLang="en-US" dirty="0"/>
          </a:p>
        </p:txBody>
      </p:sp>
      <p:sp>
        <p:nvSpPr>
          <p:cNvPr id="4" name="灯片编号占位符 3"/>
          <p:cNvSpPr>
            <a:spLocks noGrp="1"/>
          </p:cNvSpPr>
          <p:nvPr>
            <p:ph type="sldNum" sz="quarter" idx="10"/>
          </p:nvPr>
        </p:nvSpPr>
        <p:spPr/>
        <p:txBody>
          <a:bodyPr/>
          <a:lstStyle/>
          <a:p>
            <a:fld id="{BD778B98-B129-47BE-9796-9148894F624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10</a:t>
            </a:fld>
            <a:endParaRPr lang="zh-CN" altLang="en-US"/>
          </a:p>
        </p:txBody>
      </p:sp>
    </p:spTree>
    <p:extLst>
      <p:ext uri="{BB962C8B-B14F-4D97-AF65-F5344CB8AC3E}">
        <p14:creationId xmlns:p14="http://schemas.microsoft.com/office/powerpoint/2010/main" val="600760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11</a:t>
            </a:fld>
            <a:endParaRPr lang="zh-CN" altLang="en-US"/>
          </a:p>
        </p:txBody>
      </p:sp>
    </p:spTree>
    <p:extLst>
      <p:ext uri="{BB962C8B-B14F-4D97-AF65-F5344CB8AC3E}">
        <p14:creationId xmlns:p14="http://schemas.microsoft.com/office/powerpoint/2010/main" val="103417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12</a:t>
            </a:fld>
            <a:endParaRPr lang="zh-CN" altLang="en-US"/>
          </a:p>
        </p:txBody>
      </p:sp>
    </p:spTree>
    <p:extLst>
      <p:ext uri="{BB962C8B-B14F-4D97-AF65-F5344CB8AC3E}">
        <p14:creationId xmlns:p14="http://schemas.microsoft.com/office/powerpoint/2010/main" val="320920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13</a:t>
            </a:fld>
            <a:endParaRPr lang="zh-CN" altLang="en-US"/>
          </a:p>
        </p:txBody>
      </p:sp>
    </p:spTree>
    <p:extLst>
      <p:ext uri="{BB962C8B-B14F-4D97-AF65-F5344CB8AC3E}">
        <p14:creationId xmlns:p14="http://schemas.microsoft.com/office/powerpoint/2010/main" val="1053665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14</a:t>
            </a:fld>
            <a:endParaRPr lang="zh-CN" altLang="en-US"/>
          </a:p>
        </p:txBody>
      </p:sp>
    </p:spTree>
    <p:extLst>
      <p:ext uri="{BB962C8B-B14F-4D97-AF65-F5344CB8AC3E}">
        <p14:creationId xmlns:p14="http://schemas.microsoft.com/office/powerpoint/2010/main" val="4119827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cs typeface="+mn-cs"/>
            </a:endParaRPr>
          </a:p>
        </p:txBody>
      </p:sp>
      <p:sp>
        <p:nvSpPr>
          <p:cNvPr id="4" name="灯片编号占位符 3"/>
          <p:cNvSpPr>
            <a:spLocks noGrp="1"/>
          </p:cNvSpPr>
          <p:nvPr>
            <p:ph type="sldNum" sz="quarter" idx="10"/>
          </p:nvPr>
        </p:nvSpPr>
        <p:spPr/>
        <p:txBody>
          <a:bodyPr/>
          <a:lstStyle/>
          <a:p>
            <a:fld id="{AE7B76B0-BD08-474B-A851-3EC346A58AE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altLang="zh-CN" dirty="0"/>
              <a:t>Câu chuyện này cho chúng ta biết rằng hiểu nhu cầu là bước đầu tiên để tạo nhu cầu mua hàng. Khi không có nhu cầu, chúng ta thậm chí có thể kích thích mong muốn mua bằng cách tạo ra nhu cầu. Nhu cầu quyết định việc mua hàng, vậy làm thế nào để khai thác nhu cầu của khách hàng?</a:t>
            </a:r>
            <a:endParaRPr lang="zh-CN" altLang="en-US" dirty="0"/>
          </a:p>
        </p:txBody>
      </p:sp>
      <p:sp>
        <p:nvSpPr>
          <p:cNvPr id="4" name="灯片编号占位符 3"/>
          <p:cNvSpPr>
            <a:spLocks noGrp="1"/>
          </p:cNvSpPr>
          <p:nvPr>
            <p:ph type="sldNum" sz="quarter" idx="5"/>
          </p:nvPr>
        </p:nvSpPr>
        <p:spPr/>
        <p:txBody>
          <a:bodyPr/>
          <a:lstStyle/>
          <a:p>
            <a:fld id="{BD778B98-B129-47BE-9796-9148894F624A}"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altLang="zh-CN" sz="1200" kern="1200" dirty="0">
                <a:solidFill>
                  <a:schemeClr val="tx1"/>
                </a:solidFill>
                <a:effectLst/>
                <a:latin typeface="+mn-lt"/>
                <a:ea typeface="+mn-ea"/>
                <a:cs typeface="+mn-cs"/>
              </a:rPr>
              <a:t>[Thời gian giảng dạy]: 15 phút</a:t>
            </a:r>
          </a:p>
          <a:p>
            <a:r>
              <a:rPr lang="vi-VN" altLang="zh-CN" sz="1200" kern="1200" dirty="0">
                <a:solidFill>
                  <a:schemeClr val="tx1"/>
                </a:solidFill>
                <a:effectLst/>
                <a:latin typeface="+mn-lt"/>
                <a:ea typeface="+mn-ea"/>
                <a:cs typeface="+mn-cs"/>
              </a:rPr>
              <a:t>[Mục tiêu giảng dạy]: Khám phá cách thức của nhu cầu</a:t>
            </a:r>
          </a:p>
          <a:p>
            <a:r>
              <a:rPr lang="vi-VN" altLang="zh-CN" sz="1200" kern="1200" dirty="0">
                <a:solidFill>
                  <a:schemeClr val="tx1"/>
                </a:solidFill>
                <a:effectLst/>
                <a:latin typeface="+mn-lt"/>
                <a:ea typeface="+mn-ea"/>
                <a:cs typeface="+mn-cs"/>
              </a:rPr>
              <a:t>[Nội dung giải thích]:</a:t>
            </a:r>
          </a:p>
          <a:p>
            <a:r>
              <a:rPr lang="vi-VN" altLang="zh-CN" sz="1200" kern="1200" dirty="0">
                <a:solidFill>
                  <a:schemeClr val="tx1"/>
                </a:solidFill>
                <a:effectLst/>
                <a:latin typeface="+mn-lt"/>
                <a:ea typeface="+mn-ea"/>
                <a:cs typeface="+mn-cs"/>
              </a:rPr>
              <a:t>Giờ thì đã rõ, câu hỏi đầu tiên chúng tôi hỏi khách hàng là: ai sử dụng nó. Cách tiếp cận cụ thể là:</a:t>
            </a:r>
          </a:p>
          <a:p>
            <a:r>
              <a:rPr lang="vi-VN" altLang="zh-CN" sz="1200" kern="1200" dirty="0">
                <a:solidFill>
                  <a:schemeClr val="tx1"/>
                </a:solidFill>
                <a:effectLst/>
                <a:latin typeface="+mn-lt"/>
                <a:ea typeface="+mn-ea"/>
                <a:cs typeface="+mn-cs"/>
              </a:rPr>
              <a:t>1. Hỏi khách dùng hay tặng: ở đây là kỹ năng hỏi khách dùng, hỏi khách dùng chứ đừng hỏi khách mua nhé! Mọi người đều có thể trải nghiệm sự khác biệt giữa hai từ "sử dụng" và "mua". Khi OEC không quen thuộc với khách hàng, nó sẽ khiến khách hàng cảm thấy quá thực dụng.</a:t>
            </a:r>
          </a:p>
          <a:p>
            <a:r>
              <a:rPr lang="vi-VN" altLang="zh-CN" sz="1200" kern="1200" dirty="0">
                <a:solidFill>
                  <a:schemeClr val="tx1"/>
                </a:solidFill>
                <a:effectLst/>
                <a:latin typeface="+mn-lt"/>
                <a:ea typeface="+mn-ea"/>
                <a:cs typeface="+mn-cs"/>
              </a:rPr>
              <a:t>2. Hỏi rõ ràng mối quan hệ là gì: Qua nghiên cứu, chúng tôi nhận thấy rằng câu hỏi “ai sử dụng” giống một câu hỏi theo thói quen hơn. Khi khách hàng trả lời về món quà, chúng tôi thường sẽ không hỏi nó nữa. Cần hiểu rằng phạm vi “cho người không” là rất lớn. Khi gửi cho bố mẹ, lý do giới thiệu sản phẩm hot chắc chắn khác với lý do giới thiệu khi gửi cho bạn gái. Phụ huynh quan tâm nhiều hơn đến chất lượng, các bé gái quan tâm hơn đến việc chụp ảnh, và các bé trai quan tâm hơn đến chất lượng. Quan tâm đến hiệu suất. Vì vậy, nếu khách hàng là một món quà, chúng ta phải hỏi xem món quà đó là của ai và mối quan hệ với khách hàng như thế nào!</a:t>
            </a:r>
          </a:p>
          <a:p>
            <a:r>
              <a:rPr lang="vi-VN" altLang="zh-CN" sz="1200" kern="1200" dirty="0">
                <a:solidFill>
                  <a:schemeClr val="tx1"/>
                </a:solidFill>
                <a:effectLst/>
                <a:latin typeface="+mn-lt"/>
                <a:ea typeface="+mn-ea"/>
                <a:cs typeface="+mn-cs"/>
              </a:rPr>
              <a:t>Câu hỏi thứ hai là câu hỏi này quan trọng như thế nào đối với máy cũ? Chúng ta cùng tìm hiểu những lý do khiến khách hàng muốn đổi máy. Những lý do khiến khách hàng mua điện thoại mới là gì? Mất điện thoại di động, điện thoại quá thẻ, cho đi, bị hỏng, không đủ bộ nhớ, máy ảnh, thương hiệu xấu,… Đây đều là những điểm đau. Có câu: “Một lần bị rắn cắn, mười năm sợ dây giếng”. Đối với một chiếc điện thoại mới, anh ta có hy vọng rằng những vấn đề của chiếc điện thoại cũ vẫn tồn tại ở chiếc điện thoại mới? Rõ ràng là chúng tôi không muốn điều đó. Ngay cả khi chúng tôi cho đi, người được tặng cũng không muốn gặp những vấn đề này, vì vậy chúng tôi phải nói với khách hàng rằng: Chất nổ của chúng tôi không có những điểm đau này. Đây là một lời nhắc nhở: hướng dẫn mua sắm của chúng ta không chỉ nên tập trung vào khách hàng mà còn phải tập trung vào những người bạn đồng hành của khách hàng. Nếu nội dung bạn giải thích có thể được những người đồng hành của bạn nhận ra, thì những người bạn đồng hành của khách hàng có khả năng giúp bạn giới thiệu sản phẩm. Về tình hình của điện thoại di động cũ, phương pháp cụ thể là:</a:t>
            </a:r>
          </a:p>
          <a:p>
            <a:r>
              <a:rPr lang="vi-VN" altLang="zh-CN" sz="1200" kern="1200" dirty="0">
                <a:solidFill>
                  <a:schemeClr val="tx1"/>
                </a:solidFill>
                <a:effectLst/>
                <a:latin typeface="+mn-lt"/>
                <a:ea typeface="+mn-ea"/>
                <a:cs typeface="+mn-cs"/>
              </a:rPr>
              <a:t>1. Nhìn bề ngoài chiếc điện thoại cũ của khách hàng trước: Chúng ta có thể nhận được thông tin gì từ ngoại hình chiếc điện thoại di động cũ của khách hàng? Nắm được thương hiệu và kiểu dáng của một chiếc điện thoại di động cũ có thể ước lượng được mức giá của chiếc điện thoại di động này để nắm được mức tiêu dùng của người tiêu dùng. Nếu bạn mua một chiếc điện thoại di động ngày hôm nay, bạn cũng sẽ được mua với giá tương tự. Điều này đòi hỏi chúng ta phải tìm hiểu kỹ về sản phẩm và giá cả của các thương hiệu điện thoại di động khác nhau. Nếu bạn thực sự không nhìn thấy nó, bạn có thể hỏi trực tiếp khách hàng giá bao nhiêu khi bạn mua nó. Ngoài ra, còn phải quan sát xem điện thoại cũ bằng kim loại hay kính, vân tay ở mặt trước hay mặt sau, dải tín hiệu ra sao, màn hình có bị vỡ hay không,… để nắm được các khuyết điểm của điện thoại cũ. điện thoại, và sau đó đăng lại thành sản phẩm bùng nổ, bạn có thể tập trung vào nó. Nói rằng chất nổ của chúng tôi không có những vấn đề này.</a:t>
            </a:r>
          </a:p>
          <a:p>
            <a:r>
              <a:rPr lang="vi-VN" altLang="zh-CN" sz="1200" kern="1200" dirty="0">
                <a:solidFill>
                  <a:schemeClr val="tx1"/>
                </a:solidFill>
                <a:effectLst/>
                <a:latin typeface="+mn-lt"/>
                <a:ea typeface="+mn-ea"/>
                <a:cs typeface="+mn-cs"/>
              </a:rPr>
              <a:t>2. Đặt câu hỏi về việc sử dụng điện thoại di động cũ: Thông tin về ngoại hình có thể được hiểu bằng cách quan sát bề ngoài, nhưng chúng tôi không biết về một số vấn đề trong việc sử dụng điện thoại di động cũ. Lúc này, chúng ta cần hỏi khách hàng. Tất nhiên, nó không thể giống như Lengtouqing. Khi bạn đến, hãy hỏi khách hàng xem điện thoại cũ của bạn có bị kẹt không và chụp ảnh có tốt không. Chúng ta không thể quá thật và chúng ta nên hỏi một cách ngôn ngữ những điểm khó của khách hàng khi sử dụng điện thoại cũ.</a:t>
            </a:r>
          </a:p>
          <a:p>
            <a:r>
              <a:rPr lang="vi-VN" altLang="zh-CN" sz="1200" kern="1200" dirty="0">
                <a:solidFill>
                  <a:schemeClr val="tx1"/>
                </a:solidFill>
                <a:effectLst/>
                <a:latin typeface="+mn-lt"/>
                <a:ea typeface="+mn-ea"/>
                <a:cs typeface="+mn-cs"/>
              </a:rPr>
              <a:t>Câu hỏi thứ ba là về chức năng. Việc hỏi những chức năng mà khách hàng thường sử dụng sẽ cho phép chúng tôi nhanh chóng tìm được đúng khách hàng cần tìm và tiết kiệm thời gian, sau đó chúng tôi sẽ đầu tư vào các chức năng ưa thích của mình. Phương pháp cụ thể là:</a:t>
            </a:r>
          </a:p>
          <a:p>
            <a:r>
              <a:rPr lang="vi-VN" altLang="zh-CN" sz="1200" kern="1200" dirty="0">
                <a:solidFill>
                  <a:schemeClr val="tx1"/>
                </a:solidFill>
                <a:effectLst/>
                <a:latin typeface="+mn-lt"/>
                <a:ea typeface="+mn-ea"/>
                <a:cs typeface="+mn-cs"/>
              </a:rPr>
              <a:t>1. Những gì khách hàng thường nói về: Chúng tôi làm rất tốt điều này. Khi khách hàng đi qua, về cơ bản họ sẽ hỏi khách hàng những chức năng nào họ sử dụng thường xuyên hơn, hoặc những chức năng nào họ muốn xem, vì vậy chúng tôi tập trung vào các đề xuất và giới thiệu.</a:t>
            </a:r>
          </a:p>
          <a:p>
            <a:r>
              <a:rPr lang="vi-VN" altLang="zh-CN" sz="1200" kern="1200" dirty="0">
                <a:solidFill>
                  <a:schemeClr val="tx1"/>
                </a:solidFill>
                <a:effectLst/>
                <a:latin typeface="+mn-lt"/>
                <a:ea typeface="+mn-ea"/>
                <a:cs typeface="+mn-cs"/>
              </a:rPr>
              <a:t>2. Nếu bạn chưa có, hãy chủ động giới thiệu các điểm bán hàng: Đôi khi khách hàng sẽ không nói cho bạn biết.</a:t>
            </a:r>
          </a:p>
          <a:p>
            <a:endParaRPr lang="vi-VN" altLang="zh-CN" sz="1200" kern="1200" dirty="0">
              <a:solidFill>
                <a:schemeClr val="tx1"/>
              </a:solidFill>
              <a:effectLst/>
              <a:latin typeface="+mn-lt"/>
              <a:ea typeface="+mn-ea"/>
              <a:cs typeface="+mn-cs"/>
            </a:endParaRPr>
          </a:p>
          <a:p>
            <a:r>
              <a:rPr lang="vi-VN" altLang="zh-CN" sz="1200" kern="1200" dirty="0">
                <a:solidFill>
                  <a:schemeClr val="tx1"/>
                </a:solidFill>
                <a:effectLst/>
                <a:latin typeface="+mn-lt"/>
                <a:ea typeface="+mn-ea"/>
                <a:cs typeface="+mn-cs"/>
              </a:rPr>
              <a:t>Câu hỏi thứ tư: làm việc. Mọi người dành phần lớn thời gian để làm việc trong một ngày và điện thoại di động rất hữu ích trong công việc. Điện thoại di động dành nhiều thời gian cho chúng ta hơn là vợ con. Tiếp xúc với đồng nghiệp và khách hàng, có thể nói điện thoại di động là công cụ thiết yếu không thể thiếu điện thoại di động. Chúng tôi có thể tìm ra những điểm chưa tốt của khách hàng tùy theo tình hình công việc của khách hàng. Tất nhiên, chúng ta phải rõ ràng: bất kể khách hàng làm gì, điểm bán sản phẩm của chúng ta đáp ứng nhu cầu của khách hàng. Cách tiếp cận cụ thể là:</a:t>
            </a:r>
          </a:p>
          <a:p>
            <a:r>
              <a:rPr lang="vi-VN" altLang="zh-CN" sz="1200" kern="1200" dirty="0">
                <a:solidFill>
                  <a:schemeClr val="tx1"/>
                </a:solidFill>
                <a:effectLst/>
                <a:latin typeface="+mn-lt"/>
                <a:ea typeface="+mn-ea"/>
                <a:cs typeface="+mn-cs"/>
              </a:rPr>
              <a:t>1. Hỏi khách hàng anh ta làm công việc gì: Đôi khi công việc của khách hàng có thể được đánh giá bằng cách nhìn vào trang phục mà khách hàng mặc, chẳng hạn như công việc xây dựng.</a:t>
            </a:r>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[Teaching time]: 1 minute</a:t>
            </a:r>
          </a:p>
          <a:p>
            <a:r>
              <a:rPr lang="en-US" altLang="zh-CN" sz="1200" kern="1200" dirty="0">
                <a:solidFill>
                  <a:schemeClr val="tx1"/>
                </a:solidFill>
                <a:effectLst/>
                <a:latin typeface="+mn-lt"/>
                <a:ea typeface="+mn-ea"/>
                <a:cs typeface="+mn-cs"/>
              </a:rPr>
              <a:t>[Teaching Goal]: Open-ended questioning</a:t>
            </a:r>
          </a:p>
          <a:p>
            <a:r>
              <a:rPr lang="en-US" altLang="zh-CN" sz="1200" kern="1200" dirty="0">
                <a:solidFill>
                  <a:schemeClr val="tx1"/>
                </a:solidFill>
                <a:effectLst/>
                <a:latin typeface="+mn-lt"/>
                <a:ea typeface="+mn-ea"/>
                <a:cs typeface="+mn-cs"/>
              </a:rPr>
              <a:t>[Explanation content]: Question: Does any partner know what an open question is? Yes, that's good, let's take a look at the characteristics of open-ended questioning.</a:t>
            </a:r>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[Teaching time]: 2 minutes</a:t>
            </a:r>
          </a:p>
          <a:p>
            <a:r>
              <a:rPr lang="en-US" altLang="zh-CN" sz="1200" kern="1200" dirty="0">
                <a:solidFill>
                  <a:schemeClr val="tx1"/>
                </a:solidFill>
                <a:effectLst/>
                <a:latin typeface="+mn-lt"/>
                <a:ea typeface="+mn-ea"/>
                <a:cs typeface="+mn-cs"/>
              </a:rPr>
              <a:t>[Teaching Objective]: The characteristics of the open-ended questioning scene</a:t>
            </a:r>
          </a:p>
          <a:p>
            <a:r>
              <a:rPr lang="en-US" altLang="zh-CN" sz="1200" kern="1200" dirty="0">
                <a:solidFill>
                  <a:schemeClr val="tx1"/>
                </a:solidFill>
                <a:effectLst/>
                <a:latin typeface="+mn-lt"/>
                <a:ea typeface="+mn-ea"/>
                <a:cs typeface="+mn-cs"/>
              </a:rPr>
              <a:t>[Explanation content]: According to PPT</a:t>
            </a:r>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fld id="{BD778B98-B129-47BE-9796-9148894F624A}"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First of all, let's understand why </a:t>
            </a:r>
            <a:r>
              <a:rPr lang="en-US" altLang="zh-CN" kern="0">
                <a:solidFill>
                  <a:srgbClr val="008F58"/>
                </a:solidFill>
                <a:latin typeface="微软雅黑" panose="020B0503020204020204" pitchFamily="34" charset="-122"/>
                <a:cs typeface="Helvetica Neue" panose="02000503000000020004"/>
                <a:sym typeface="Helvetica Neue" panose="02000503000000020004"/>
              </a:rPr>
              <a:t>should OEC learn selling skills</a:t>
            </a:r>
            <a:r>
              <a:rPr lang="zh-CN" altLang="en-US" kern="0">
                <a:solidFill>
                  <a:srgbClr val="008F58"/>
                </a:solidFill>
                <a:latin typeface="微软雅黑" panose="020B0503020204020204" pitchFamily="34" charset="-122"/>
                <a:cs typeface="Helvetica Neue" panose="02000503000000020004"/>
                <a:sym typeface="Helvetica Neue" panose="02000503000000020004"/>
              </a:rPr>
              <a:t>？</a:t>
            </a:r>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[Teaching time]: 3 minutes</a:t>
            </a:r>
          </a:p>
          <a:p>
            <a:r>
              <a:rPr lang="en-US" altLang="zh-CN" sz="1200" kern="1200">
                <a:solidFill>
                  <a:schemeClr val="tx1"/>
                </a:solidFill>
                <a:effectLst/>
                <a:latin typeface="+mn-lt"/>
                <a:ea typeface="+mn-ea"/>
                <a:cs typeface="+mn-cs"/>
              </a:rPr>
              <a:t>[Teaching Goal]: Open-ended questioning skills</a:t>
            </a:r>
          </a:p>
          <a:p>
            <a:r>
              <a:rPr lang="en-US" altLang="zh-CN" sz="1200" kern="1200">
                <a:solidFill>
                  <a:schemeClr val="tx1"/>
                </a:solidFill>
                <a:effectLst/>
                <a:latin typeface="+mn-lt"/>
                <a:ea typeface="+mn-ea"/>
                <a:cs typeface="+mn-cs"/>
              </a:rPr>
              <a:t>[Explanation content]: According to each approach of exploring needs, we have cited some corresponding examples,</a:t>
            </a:r>
          </a:p>
          <a:p>
            <a:r>
              <a:rPr lang="en-US" altLang="zh-CN" sz="1200" kern="1200">
                <a:solidFill>
                  <a:schemeClr val="tx1"/>
                </a:solidFill>
                <a:effectLst/>
                <a:latin typeface="+mn-lt"/>
                <a:ea typeface="+mn-ea"/>
                <a:cs typeface="+mn-cs"/>
              </a:rPr>
              <a:t>Who uses it: Who uses the phone?</a:t>
            </a:r>
          </a:p>
          <a:p>
            <a:r>
              <a:rPr lang="en-US" altLang="zh-CN" sz="1200" kern="1200">
                <a:solidFill>
                  <a:schemeClr val="tx1"/>
                </a:solidFill>
                <a:effectLst/>
                <a:latin typeface="+mn-lt"/>
                <a:ea typeface="+mn-ea"/>
                <a:cs typeface="+mn-cs"/>
              </a:rPr>
              <a:t>Old phone: What brand of phone did you use before?</a:t>
            </a:r>
          </a:p>
          <a:p>
            <a:r>
              <a:rPr lang="en-US" altLang="zh-CN" sz="1200" kern="1200">
                <a:solidFill>
                  <a:schemeClr val="tx1"/>
                </a:solidFill>
                <a:effectLst/>
                <a:latin typeface="+mn-lt"/>
                <a:ea typeface="+mn-ea"/>
                <a:cs typeface="+mn-cs"/>
              </a:rPr>
              <a:t>Function: What function do you use more often?</a:t>
            </a:r>
          </a:p>
          <a:p>
            <a:r>
              <a:rPr lang="en-US" altLang="zh-CN" sz="1200" kern="1200">
                <a:solidFill>
                  <a:schemeClr val="tx1"/>
                </a:solidFill>
                <a:effectLst/>
                <a:latin typeface="+mn-lt"/>
                <a:ea typeface="+mn-ea"/>
                <a:cs typeface="+mn-cs"/>
              </a:rPr>
              <a:t>Work: What do you do?</a:t>
            </a:r>
          </a:p>
          <a:p>
            <a:r>
              <a:rPr lang="en-US" altLang="zh-CN" sz="1200" kern="1200">
                <a:solidFill>
                  <a:schemeClr val="tx1"/>
                </a:solidFill>
                <a:effectLst/>
                <a:latin typeface="+mn-lt"/>
                <a:ea typeface="+mn-ea"/>
                <a:cs typeface="+mn-cs"/>
              </a:rPr>
              <a:t>Life: What are your hobbies?</a:t>
            </a:r>
          </a:p>
          <a:p>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The lecturer can add some examples when teaching according to his own experience.</a:t>
            </a:r>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[Teaching time]: 1 minute</a:t>
            </a:r>
          </a:p>
          <a:p>
            <a:r>
              <a:rPr lang="en-US" altLang="zh-CN" sz="1200" kern="1200">
                <a:solidFill>
                  <a:schemeClr val="tx1"/>
                </a:solidFill>
                <a:effectLst/>
                <a:latin typeface="+mn-lt"/>
                <a:ea typeface="+mn-ea"/>
                <a:cs typeface="+mn-cs"/>
              </a:rPr>
              <a:t>[Teaching Objective]: Closed-ended questioning</a:t>
            </a:r>
          </a:p>
          <a:p>
            <a:r>
              <a:rPr lang="en-US" altLang="zh-CN" sz="1200" kern="1200">
                <a:solidFill>
                  <a:schemeClr val="tx1"/>
                </a:solidFill>
                <a:effectLst/>
                <a:latin typeface="+mn-lt"/>
                <a:ea typeface="+mn-ea"/>
                <a:cs typeface="+mn-cs"/>
              </a:rPr>
              <a:t>[Explanation content]: Question: Does any partner know what a closed question is? Yes, that's good. Let's take a look at the characteristics of closed questioning.</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E7B76B0-BD08-474B-A851-3EC346A58AE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微软雅黑" panose="020B0503020204020204" pitchFamily="34" charset="-122"/>
                <a:cs typeface="+mn-cs"/>
              </a:rPr>
              <a:t>[Teaching time]: 2 minutes</a:t>
            </a:r>
          </a:p>
          <a:p>
            <a:r>
              <a:rPr lang="en-US" altLang="zh-CN" sz="1200" kern="1200">
                <a:solidFill>
                  <a:schemeClr val="tx1"/>
                </a:solidFill>
                <a:effectLst/>
                <a:latin typeface="+mn-lt"/>
                <a:ea typeface="微软雅黑" panose="020B0503020204020204" pitchFamily="34" charset="-122"/>
                <a:cs typeface="+mn-cs"/>
              </a:rPr>
              <a:t>[Teaching Objective]: The characteristics of the CLOSE-ended questioning scene</a:t>
            </a:r>
          </a:p>
          <a:p>
            <a:r>
              <a:rPr lang="en-US" altLang="zh-CN" sz="1200" kern="1200">
                <a:solidFill>
                  <a:schemeClr val="tx1"/>
                </a:solidFill>
                <a:effectLst/>
                <a:latin typeface="+mn-lt"/>
                <a:ea typeface="微软雅黑" panose="020B0503020204020204" pitchFamily="34" charset="-122"/>
                <a:cs typeface="+mn-cs"/>
              </a:rPr>
              <a:t>[Explanation content]: According to PPT</a:t>
            </a:r>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fld id="{BD778B98-B129-47BE-9796-9148894F624A}"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[Teaching time]: 3 minutes</a:t>
            </a:r>
          </a:p>
          <a:p>
            <a:r>
              <a:rPr lang="en-US" altLang="zh-CN" sz="1200" kern="1200">
                <a:solidFill>
                  <a:schemeClr val="tx1"/>
                </a:solidFill>
                <a:effectLst/>
                <a:latin typeface="+mn-lt"/>
                <a:ea typeface="+mn-ea"/>
                <a:cs typeface="+mn-cs"/>
              </a:rPr>
              <a:t>[Teaching Goal]: Open-ended questioning skills</a:t>
            </a:r>
          </a:p>
          <a:p>
            <a:r>
              <a:rPr lang="en-US" altLang="zh-CN" sz="1200" kern="1200">
                <a:solidFill>
                  <a:schemeClr val="tx1"/>
                </a:solidFill>
                <a:effectLst/>
                <a:latin typeface="+mn-lt"/>
                <a:ea typeface="+mn-ea"/>
                <a:cs typeface="+mn-cs"/>
              </a:rPr>
              <a:t>[Explanation content]: According to each approach of exploring needs, we have cited some corresponding examples,</a:t>
            </a:r>
          </a:p>
          <a:p>
            <a:r>
              <a:rPr lang="en-US" altLang="zh-CN" sz="1200" kern="1200">
                <a:solidFill>
                  <a:schemeClr val="tx1"/>
                </a:solidFill>
                <a:effectLst/>
                <a:latin typeface="+mn-lt"/>
                <a:ea typeface="+mn-ea"/>
                <a:cs typeface="+mn-cs"/>
              </a:rPr>
              <a:t>Who uses it: Who uses the phone?</a:t>
            </a:r>
          </a:p>
          <a:p>
            <a:r>
              <a:rPr lang="en-US" altLang="zh-CN" sz="1200" kern="1200">
                <a:solidFill>
                  <a:schemeClr val="tx1"/>
                </a:solidFill>
                <a:effectLst/>
                <a:latin typeface="+mn-lt"/>
                <a:ea typeface="+mn-ea"/>
                <a:cs typeface="+mn-cs"/>
              </a:rPr>
              <a:t>Old phone: What brand of phone did you use before?</a:t>
            </a:r>
          </a:p>
          <a:p>
            <a:r>
              <a:rPr lang="en-US" altLang="zh-CN" sz="1200" kern="1200">
                <a:solidFill>
                  <a:schemeClr val="tx1"/>
                </a:solidFill>
                <a:effectLst/>
                <a:latin typeface="+mn-lt"/>
                <a:ea typeface="+mn-ea"/>
                <a:cs typeface="+mn-cs"/>
              </a:rPr>
              <a:t>Function: What function do you use more often?</a:t>
            </a:r>
          </a:p>
          <a:p>
            <a:r>
              <a:rPr lang="en-US" altLang="zh-CN" sz="1200" kern="1200">
                <a:solidFill>
                  <a:schemeClr val="tx1"/>
                </a:solidFill>
                <a:effectLst/>
                <a:latin typeface="+mn-lt"/>
                <a:ea typeface="+mn-ea"/>
                <a:cs typeface="+mn-cs"/>
              </a:rPr>
              <a:t>Work: What do you do?</a:t>
            </a:r>
          </a:p>
          <a:p>
            <a:r>
              <a:rPr lang="en-US" altLang="zh-CN" sz="1200" kern="1200">
                <a:solidFill>
                  <a:schemeClr val="tx1"/>
                </a:solidFill>
                <a:effectLst/>
                <a:latin typeface="+mn-lt"/>
                <a:ea typeface="+mn-ea"/>
                <a:cs typeface="+mn-cs"/>
              </a:rPr>
              <a:t>Life: What are your hobbies?</a:t>
            </a:r>
          </a:p>
          <a:p>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The lecturer can add some examples when teaching according to his own experience.</a:t>
            </a:r>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23</a:t>
            </a:fld>
            <a:endParaRPr lang="zh-CN" altLang="en-US"/>
          </a:p>
        </p:txBody>
      </p:sp>
    </p:spTree>
    <p:extLst>
      <p:ext uri="{BB962C8B-B14F-4D97-AF65-F5344CB8AC3E}">
        <p14:creationId xmlns:p14="http://schemas.microsoft.com/office/powerpoint/2010/main" val="2901867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[Teaching time]: 1 minute</a:t>
            </a:r>
          </a:p>
          <a:p>
            <a:r>
              <a:rPr lang="en-US" altLang="zh-CN" sz="1200" kern="1200" dirty="0">
                <a:solidFill>
                  <a:schemeClr val="tx1"/>
                </a:solidFill>
                <a:effectLst/>
                <a:latin typeface="+mn-lt"/>
                <a:ea typeface="+mn-ea"/>
                <a:cs typeface="+mn-cs"/>
              </a:rPr>
              <a:t>[Teaching Goal]: Guide to experience new features and then ask questions</a:t>
            </a:r>
          </a:p>
          <a:p>
            <a:r>
              <a:rPr lang="en-US" altLang="zh-CN" sz="1200" kern="1200" dirty="0">
                <a:solidFill>
                  <a:schemeClr val="tx1"/>
                </a:solidFill>
                <a:effectLst/>
                <a:latin typeface="+mn-lt"/>
                <a:ea typeface="+mn-ea"/>
                <a:cs typeface="+mn-cs"/>
              </a:rPr>
              <a:t>[Explanation content]: I believe that many partners can’t understand this, but they are already doing sales without knowing it, including salespeople from friends, who often use this feature when selling phones. Let’s take a look at its features. What is it.</a:t>
            </a:r>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[Teaching time]: 2 minutes</a:t>
            </a:r>
          </a:p>
          <a:p>
            <a:r>
              <a:rPr lang="en-US" altLang="zh-CN" sz="1200" kern="1200" dirty="0">
                <a:solidFill>
                  <a:schemeClr val="tx1"/>
                </a:solidFill>
                <a:effectLst/>
                <a:latin typeface="+mn-lt"/>
                <a:ea typeface="+mn-ea"/>
                <a:cs typeface="+mn-cs"/>
              </a:rPr>
              <a:t>[Teaching goal]: Experience the new features and explore the characteristics of the scene</a:t>
            </a:r>
          </a:p>
          <a:p>
            <a:r>
              <a:rPr lang="en-US" altLang="zh-CN" sz="1200" kern="1200" dirty="0">
                <a:solidFill>
                  <a:schemeClr val="tx1"/>
                </a:solidFill>
                <a:effectLst/>
                <a:latin typeface="+mn-lt"/>
                <a:ea typeface="+mn-ea"/>
                <a:cs typeface="+mn-cs"/>
              </a:rPr>
              <a:t>[Explanation content]: According to the PPT,</a:t>
            </a:r>
            <a:endParaRPr kumimoji="1" lang="zh-CN" altLang="en-US" dirty="0"/>
          </a:p>
        </p:txBody>
      </p:sp>
      <p:sp>
        <p:nvSpPr>
          <p:cNvPr id="4" name="幻灯片编号占位符 3"/>
          <p:cNvSpPr>
            <a:spLocks noGrp="1"/>
          </p:cNvSpPr>
          <p:nvPr>
            <p:ph type="sldNum" sz="quarter" idx="10"/>
          </p:nvPr>
        </p:nvSpPr>
        <p:spPr/>
        <p:txBody>
          <a:bodyPr/>
          <a:lstStyle/>
          <a:p>
            <a:fld id="{BD778B98-B129-47BE-9796-9148894F624A}"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cs typeface="+mn-cs"/>
            </a:endParaRPr>
          </a:p>
        </p:txBody>
      </p:sp>
      <p:sp>
        <p:nvSpPr>
          <p:cNvPr id="4" name="灯片编号占位符 3"/>
          <p:cNvSpPr>
            <a:spLocks noGrp="1"/>
          </p:cNvSpPr>
          <p:nvPr>
            <p:ph type="sldNum" sz="quarter" idx="10"/>
          </p:nvPr>
        </p:nvSpPr>
        <p:spPr/>
        <p:txBody>
          <a:bodyPr/>
          <a:lstStyle/>
          <a:p>
            <a:fld id="{AE7B76B0-BD08-474B-A851-3EC346A58AE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[Teaching time]: 3 minutes</a:t>
            </a:r>
          </a:p>
          <a:p>
            <a:r>
              <a:rPr lang="en-US" altLang="zh-CN" sz="1200" kern="1200" dirty="0">
                <a:solidFill>
                  <a:schemeClr val="tx1"/>
                </a:solidFill>
                <a:effectLst/>
                <a:latin typeface="+mn-lt"/>
                <a:ea typeface="+mn-ea"/>
                <a:cs typeface="+mn-cs"/>
              </a:rPr>
              <a:t>[Teaching goal]: Propose the "FABE" sales rule</a:t>
            </a:r>
          </a:p>
          <a:p>
            <a:r>
              <a:rPr lang="en-US" altLang="zh-CN" sz="1200" kern="1200" dirty="0">
                <a:solidFill>
                  <a:schemeClr val="tx1"/>
                </a:solidFill>
                <a:effectLst/>
                <a:latin typeface="+mn-lt"/>
                <a:ea typeface="+mn-ea"/>
                <a:cs typeface="+mn-cs"/>
              </a:rPr>
              <a:t>[Explanation content]: FABE sales method is a very typical profit sales method. To put it simply, the FABE method is to find out the various characteristics that customers are most interested in, analyze the advantages that this characteristic produces, find out the benefits that this advantage can bring to customers, and finally present evidence through these four key points. The sales model of the link, answering consumer needs, confirms that the product can indeed bring these benefits to customers, and skillfully handles the problems that customers care about, so as to meet customer needs.</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E7B76B0-BD08-474B-A851-3EC346A58AE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[Teaching time]: 10 minutes</a:t>
            </a:r>
          </a:p>
          <a:p>
            <a:r>
              <a:rPr lang="en-US" altLang="zh-CN" sz="1200" kern="1200" dirty="0">
                <a:solidFill>
                  <a:schemeClr val="tx1"/>
                </a:solidFill>
                <a:effectLst/>
                <a:latin typeface="+mn-lt"/>
                <a:ea typeface="+mn-ea"/>
                <a:cs typeface="+mn-cs"/>
              </a:rPr>
              <a:t>[Teaching goal]: Explain separately what is "F", "A", "B", and "E"</a:t>
            </a:r>
          </a:p>
          <a:p>
            <a:r>
              <a:rPr lang="en-US" altLang="zh-CN" sz="1200" kern="1200" dirty="0">
                <a:solidFill>
                  <a:schemeClr val="tx1"/>
                </a:solidFill>
                <a:effectLst/>
                <a:latin typeface="+mn-lt"/>
                <a:ea typeface="+mn-ea"/>
                <a:cs typeface="+mn-cs"/>
              </a:rPr>
              <a:t>[Explanation content]:</a:t>
            </a:r>
          </a:p>
          <a:p>
            <a:r>
              <a:rPr lang="en-US" altLang="zh-CN" sz="1200" kern="1200" dirty="0">
                <a:solidFill>
                  <a:schemeClr val="tx1"/>
                </a:solidFill>
                <a:effectLst/>
                <a:latin typeface="+mn-lt"/>
                <a:ea typeface="+mn-ea"/>
                <a:cs typeface="+mn-cs"/>
              </a:rPr>
              <a:t>1. F: The characteristics are undoubtedly unique to your own brand. We must deeply explore the potential of our products, and strive to find features that competitors and other shopping guides have overlooked and unexpected. Give customers a "reasonable but unexpected" feeling.</a:t>
            </a:r>
          </a:p>
          <a:p>
            <a:r>
              <a:rPr lang="en-US" altLang="zh-CN" sz="1200" kern="1200" dirty="0">
                <a:solidFill>
                  <a:schemeClr val="tx1"/>
                </a:solidFill>
                <a:effectLst/>
                <a:latin typeface="+mn-lt"/>
                <a:ea typeface="+mn-ea"/>
                <a:cs typeface="+mn-cs"/>
              </a:rPr>
              <a:t>2. A: What is the function of the product characteristics listed in (F)? Comparing similar products, list comparative advantages, and use terms familiar to customers.</a:t>
            </a:r>
          </a:p>
          <a:p>
            <a:r>
              <a:rPr lang="en-US" altLang="zh-CN" sz="1200" kern="1200" dirty="0">
                <a:solidFill>
                  <a:schemeClr val="tx1"/>
                </a:solidFill>
                <a:effectLst/>
                <a:latin typeface="+mn-lt"/>
                <a:ea typeface="+mn-ea"/>
                <a:cs typeface="+mn-cs"/>
              </a:rPr>
              <a:t>3. B: That is, (A) the advantages of the product to the customer. By emphasizing the benefits and benefits that customers get, stimulate customers' desire to buy. People shop to meet their own needs, not the needs of salespeople.</a:t>
            </a:r>
          </a:p>
          <a:p>
            <a:r>
              <a:rPr lang="en-US" altLang="zh-CN" sz="1200" kern="1200" dirty="0">
                <a:solidFill>
                  <a:schemeClr val="tx1"/>
                </a:solidFill>
                <a:effectLst/>
                <a:latin typeface="+mn-lt"/>
                <a:ea typeface="+mn-ea"/>
                <a:cs typeface="+mn-cs"/>
              </a:rPr>
              <a:t>4. Evidence includes technical reports, customer letters, newspaper articles, photos, demonstrations, etc. The evidence has sufficient objectivity, authority, reliability and </a:t>
            </a:r>
            <a:r>
              <a:rPr lang="en-US" altLang="zh-CN" sz="1200" kern="1200" dirty="0" err="1">
                <a:solidFill>
                  <a:schemeClr val="tx1"/>
                </a:solidFill>
                <a:effectLst/>
                <a:latin typeface="+mn-lt"/>
                <a:ea typeface="+mn-ea"/>
                <a:cs typeface="+mn-cs"/>
              </a:rPr>
              <a:t>witnessability</a:t>
            </a:r>
            <a:r>
              <a:rPr lang="en-US" altLang="zh-CN" sz="1200" kern="1200" dirty="0">
                <a:solidFill>
                  <a:schemeClr val="tx1"/>
                </a:solidFill>
                <a:effectLst/>
                <a:latin typeface="+mn-lt"/>
                <a:ea typeface="+mn-ea"/>
                <a:cs typeface="+mn-cs"/>
              </a:rPr>
              <a:t>.</a:t>
            </a:r>
          </a:p>
          <a:p>
            <a:r>
              <a:rPr lang="en-US" altLang="zh-CN" dirty="0">
                <a:solidFill>
                  <a:srgbClr val="00925F"/>
                </a:solidFill>
                <a:latin typeface="微软雅黑" panose="020B0503020204020204" pitchFamily="34" charset="-122"/>
                <a:ea typeface="微软雅黑" panose="020B0503020204020204" pitchFamily="34" charset="-122"/>
              </a:rPr>
              <a:t>5. For example: It doesn't make sense to only use the sixth-generation Gorilla Glass for mobile phones. The key point is that the sixth-generation Gorilla Glass is resistant to falling and falling. You don’t have to worry about the daily mobile phone falling and bursting the screen is what users care about.</a:t>
            </a:r>
          </a:p>
          <a:p>
            <a:r>
              <a:rPr lang="en-US" altLang="zh-CN" dirty="0">
                <a:solidFill>
                  <a:srgbClr val="00925F"/>
                </a:solidFill>
                <a:latin typeface="微软雅黑" panose="020B0503020204020204" pitchFamily="34" charset="-122"/>
                <a:ea typeface="微软雅黑" panose="020B0503020204020204" pitchFamily="34" charset="-122"/>
              </a:rPr>
              <a:t>6. Proved by the Harvard University Marketing Organization, you must answer 5 questions from customers to win the hearts of customers: Why should I listen to you? what is this? so what? What good is it for me? Who said that? Who else has bought it? It is very important that FABE can answer 4 questions from customers.</a:t>
            </a:r>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cs typeface="+mn-cs"/>
              </a:rPr>
              <a:t>[Teaching time]: 5 minutes</a:t>
            </a:r>
          </a:p>
          <a:p>
            <a:r>
              <a:rPr lang="en-US" altLang="zh-CN" sz="1200" kern="1200" dirty="0">
                <a:solidFill>
                  <a:schemeClr val="tx1"/>
                </a:solidFill>
                <a:effectLst/>
                <a:latin typeface="+mn-lt"/>
                <a:cs typeface="+mn-cs"/>
              </a:rPr>
              <a:t>[Teaching goal]: Identify what is "F", "A", "B", and "E", and learn to distinguish</a:t>
            </a:r>
          </a:p>
          <a:p>
            <a:r>
              <a:rPr lang="en-US" altLang="zh-CN" sz="1200" kern="1200" dirty="0">
                <a:solidFill>
                  <a:schemeClr val="tx1"/>
                </a:solidFill>
                <a:effectLst/>
                <a:latin typeface="+mn-lt"/>
                <a:cs typeface="+mn-cs"/>
              </a:rPr>
              <a:t>[Explanation content]: The teacher gives the answer after the student thinks. Refer to the PPT explanation.</a:t>
            </a:r>
          </a:p>
        </p:txBody>
      </p:sp>
      <p:sp>
        <p:nvSpPr>
          <p:cNvPr id="4" name="灯片编号占位符 3"/>
          <p:cNvSpPr>
            <a:spLocks noGrp="1"/>
          </p:cNvSpPr>
          <p:nvPr>
            <p:ph type="sldNum" sz="quarter" idx="10"/>
          </p:nvPr>
        </p:nvSpPr>
        <p:spPr/>
        <p:txBody>
          <a:bodyPr/>
          <a:lstStyle/>
          <a:p>
            <a:fld id="{AE7B76B0-BD08-474B-A851-3EC346A58AE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cs typeface="+mn-cs"/>
              </a:rPr>
              <a:t>[Teaching time]: 3 minutes</a:t>
            </a:r>
          </a:p>
          <a:p>
            <a:r>
              <a:rPr lang="en-US" altLang="zh-CN" sz="1200" kern="1200" dirty="0">
                <a:solidFill>
                  <a:schemeClr val="tx1"/>
                </a:solidFill>
                <a:effectLst/>
                <a:latin typeface="+mn-lt"/>
                <a:cs typeface="+mn-cs"/>
              </a:rPr>
              <a:t>[Teaching objective]: Sales is the key to the success of OEC</a:t>
            </a:r>
          </a:p>
          <a:p>
            <a:r>
              <a:rPr lang="en-US" altLang="zh-CN" sz="1200" kern="1200" dirty="0">
                <a:solidFill>
                  <a:schemeClr val="tx1"/>
                </a:solidFill>
                <a:effectLst/>
                <a:latin typeface="+mn-lt"/>
                <a:cs typeface="+mn-cs"/>
              </a:rPr>
              <a:t>[Explanation content]: PPT</a:t>
            </a:r>
          </a:p>
          <a:p>
            <a:endParaRPr lang="zh-CN" altLang="en-US" dirty="0"/>
          </a:p>
          <a:p>
            <a:r>
              <a:rPr lang="en-US" altLang="zh-CN" dirty="0"/>
              <a:t>As we all know, s</a:t>
            </a:r>
            <a:r>
              <a:rPr lang="en-US" altLang="zh-CN" dirty="0">
                <a:effectLst/>
                <a:sym typeface="+mn-ea"/>
              </a:rPr>
              <a:t>ales is the key to the success of OEC.</a:t>
            </a:r>
            <a:endParaRPr lang="en-US" altLang="zh-CN" kern="1200" dirty="0">
              <a:solidFill>
                <a:schemeClr val="tx1"/>
              </a:solidFill>
              <a:effectLst/>
              <a:latin typeface="+mn-lt"/>
              <a:cs typeface="+mn-cs"/>
            </a:endParaRPr>
          </a:p>
          <a:p>
            <a:endParaRPr lang="en-US" altLang="zh-CN"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cs typeface="+mn-cs"/>
            </a:endParaRPr>
          </a:p>
        </p:txBody>
      </p:sp>
      <p:sp>
        <p:nvSpPr>
          <p:cNvPr id="4" name="灯片编号占位符 3"/>
          <p:cNvSpPr>
            <a:spLocks noGrp="1"/>
          </p:cNvSpPr>
          <p:nvPr>
            <p:ph type="sldNum" sz="quarter" idx="10"/>
          </p:nvPr>
        </p:nvSpPr>
        <p:spPr/>
        <p:txBody>
          <a:bodyPr/>
          <a:lstStyle/>
          <a:p>
            <a:fld id="{AE7B76B0-BD08-474B-A851-3EC346A58AE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cs typeface="+mn-cs"/>
              </a:rPr>
              <a:t>[Teaching time]: 8 minutes</a:t>
            </a:r>
          </a:p>
          <a:p>
            <a:r>
              <a:rPr lang="en-US" altLang="zh-CN" sz="1200" kern="1200" dirty="0">
                <a:solidFill>
                  <a:schemeClr val="tx1"/>
                </a:solidFill>
                <a:effectLst/>
                <a:latin typeface="+mn-lt"/>
                <a:cs typeface="+mn-cs"/>
              </a:rPr>
              <a:t>[Teaching goal]: Understand ten deal signals </a:t>
            </a:r>
          </a:p>
          <a:p>
            <a:r>
              <a:rPr lang="en-US" altLang="zh-CN" sz="1200" kern="1200" dirty="0">
                <a:solidFill>
                  <a:schemeClr val="tx1"/>
                </a:solidFill>
                <a:effectLst/>
                <a:latin typeface="+mn-lt"/>
                <a:cs typeface="+mn-cs"/>
              </a:rPr>
              <a:t>[content]: After meeting the needs of customers, we will find a suitable opportunity to remind the order.</a:t>
            </a:r>
          </a:p>
          <a:p>
            <a:r>
              <a:rPr lang="en-US" altLang="zh-CN" sz="1200" kern="1200" dirty="0">
                <a:solidFill>
                  <a:schemeClr val="tx1"/>
                </a:solidFill>
                <a:effectLst/>
                <a:latin typeface="+mn-lt"/>
                <a:cs typeface="+mn-cs"/>
              </a:rPr>
              <a:t>①: Suddenly no longer asking questions: When the customer carefully looks at the function of the mobile phone and no longer actively asks the question after playing with the function.</a:t>
            </a:r>
          </a:p>
          <a:p>
            <a:r>
              <a:rPr lang="en-US" altLang="zh-CN" sz="1200" kern="1200" dirty="0">
                <a:solidFill>
                  <a:schemeClr val="tx1"/>
                </a:solidFill>
                <a:effectLst/>
                <a:latin typeface="+mn-lt"/>
                <a:cs typeface="+mn-cs"/>
              </a:rPr>
              <a:t>②: When the topic is concentrated on a certain mobile phone: After introducing too many mobile phones, the main problem of the customer is concentrated on a certain mobile phone.</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cs typeface="+mn-cs"/>
              </a:rPr>
              <a:t>③: </a:t>
            </a:r>
            <a:r>
              <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After their question being answered</a:t>
            </a:r>
            <a:r>
              <a:rPr lang="en-US" altLang="zh-CN" sz="1200" kern="1200" dirty="0">
                <a:solidFill>
                  <a:schemeClr val="tx1"/>
                </a:solidFill>
                <a:effectLst/>
                <a:latin typeface="+mn-lt"/>
                <a:cs typeface="+mn-cs"/>
              </a:rPr>
              <a:t>: When the customer asks a question about the phone function, after-sales service, etc.,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cs typeface="+mn-cs"/>
              </a:rPr>
              <a:t>④: When you start to pay attention to the price: when you ask about the price of your mobile phone! For example, "How much does this phone sell?".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cs typeface="+mn-cs"/>
              </a:rPr>
              <a:t>⑤: Start asking about the purchase quantity (or quality): the customer tells you how much you might want to buy or how long will the phone last? , Example: Will there be any activities if I buy two? “</a:t>
            </a:r>
            <a:endParaRPr lang="en-US" altLang="zh-CN" dirty="0"/>
          </a:p>
          <a:p>
            <a:r>
              <a:rPr lang="en-US" altLang="zh-CN" dirty="0"/>
              <a:t>⑥: When caring about after-sales issues: when customers ask about the quality of the mobile phone. Example: What should I do if there is a problem with this phone?</a:t>
            </a:r>
          </a:p>
          <a:p>
            <a:r>
              <a:rPr lang="en-US" altLang="zh-CN" dirty="0"/>
              <a:t>⑦: When asking the same question repeatedly: confirm a question repeatedly (after-sales, function, quality, price, service, etc.)</a:t>
            </a:r>
          </a:p>
          <a:p>
            <a:r>
              <a:rPr lang="en-US" altLang="zh-CN" dirty="0"/>
              <a:t>⑧: When asking his friends’ opinions</a:t>
            </a:r>
          </a:p>
          <a:p>
            <a:r>
              <a:rPr lang="en-US" altLang="zh-CN" dirty="0"/>
              <a:t>⑨: When asking the opinions of friends around you: Example: What do you think of this machine?</a:t>
            </a:r>
          </a:p>
          <a:p>
            <a:r>
              <a:rPr lang="en-US" altLang="zh-CN" dirty="0"/>
              <a:t>⑩: Return to the counter after comparing competing products: The customer left the counter and said to look at other machines, and he came back after reading it</a:t>
            </a:r>
            <a:endParaRPr lang="zh-CN" altLang="en-US" dirty="0"/>
          </a:p>
        </p:txBody>
      </p:sp>
      <p:sp>
        <p:nvSpPr>
          <p:cNvPr id="4" name="灯片编号占位符 3"/>
          <p:cNvSpPr>
            <a:spLocks noGrp="1"/>
          </p:cNvSpPr>
          <p:nvPr>
            <p:ph type="sldNum" sz="quarter" idx="10"/>
          </p:nvPr>
        </p:nvSpPr>
        <p:spPr/>
        <p:txBody>
          <a:bodyPr/>
          <a:lstStyle/>
          <a:p>
            <a:fld id="{BD778B98-B129-47BE-9796-9148894F624A}"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cs typeface="+mn-cs"/>
              </a:rPr>
              <a:t>[Teaching time]: 2 minutes</a:t>
            </a:r>
          </a:p>
          <a:p>
            <a:r>
              <a:rPr lang="en-US" altLang="zh-CN" sz="1200" kern="1200">
                <a:solidFill>
                  <a:schemeClr val="tx1"/>
                </a:solidFill>
                <a:effectLst/>
                <a:latin typeface="+mn-lt"/>
                <a:cs typeface="+mn-cs"/>
              </a:rPr>
              <a:t>[Teaching Goal]: Clear methods for reminding orders</a:t>
            </a:r>
          </a:p>
          <a:p>
            <a:r>
              <a:rPr lang="en-US" altLang="zh-CN" sz="1200" kern="1200">
                <a:solidFill>
                  <a:schemeClr val="tx1"/>
                </a:solidFill>
                <a:effectLst/>
                <a:latin typeface="+mn-lt"/>
                <a:cs typeface="+mn-cs"/>
              </a:rPr>
              <a:t>[Explanation content]: According to the PPT explanation: first know that there are these three methods, and then enter the first one: the rule of two options.</a:t>
            </a:r>
            <a:endParaRPr lang="zh-CN" altLang="en-US" dirty="0"/>
          </a:p>
        </p:txBody>
      </p:sp>
      <p:sp>
        <p:nvSpPr>
          <p:cNvPr id="4" name="灯片编号占位符 3"/>
          <p:cNvSpPr>
            <a:spLocks noGrp="1"/>
          </p:cNvSpPr>
          <p:nvPr>
            <p:ph type="sldNum" sz="quarter" idx="10"/>
          </p:nvPr>
        </p:nvSpPr>
        <p:spPr/>
        <p:txBody>
          <a:bodyPr/>
          <a:lstStyle/>
          <a:p>
            <a:fld id="{BD778B98-B129-47BE-9796-9148894F624A}"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778B98-B129-47BE-9796-9148894F624A}"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778B98-B129-47BE-9796-9148894F624A}"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778B98-B129-47BE-9796-9148894F624A}"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cs typeface="+mn-cs"/>
              </a:rPr>
              <a:t>[Teaching time]: 15 minutes</a:t>
            </a:r>
          </a:p>
          <a:p>
            <a:r>
              <a:rPr lang="en-US" altLang="zh-CN" sz="1200" kern="1200" dirty="0">
                <a:solidFill>
                  <a:schemeClr val="tx1"/>
                </a:solidFill>
                <a:effectLst/>
                <a:latin typeface="+mn-lt"/>
                <a:cs typeface="+mn-cs"/>
              </a:rPr>
              <a:t>[Teaching goal]: Learn to use FABE flexibly through drills.</a:t>
            </a:r>
          </a:p>
          <a:p>
            <a:r>
              <a:rPr lang="en-US" altLang="zh-CN" sz="1200" kern="1200" dirty="0">
                <a:solidFill>
                  <a:schemeClr val="tx1"/>
                </a:solidFill>
                <a:effectLst/>
                <a:latin typeface="+mn-lt"/>
                <a:cs typeface="+mn-cs"/>
              </a:rPr>
              <a:t>[content]: After group discussion, representatives will be sent to practice, and the teacher will comment at the end.</a:t>
            </a:r>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cs typeface="+mn-cs"/>
            </a:endParaRPr>
          </a:p>
        </p:txBody>
      </p:sp>
      <p:sp>
        <p:nvSpPr>
          <p:cNvPr id="4" name="灯片编号占位符 3"/>
          <p:cNvSpPr>
            <a:spLocks noGrp="1"/>
          </p:cNvSpPr>
          <p:nvPr>
            <p:ph type="sldNum" sz="quarter" idx="10"/>
          </p:nvPr>
        </p:nvSpPr>
        <p:spPr/>
        <p:txBody>
          <a:bodyPr/>
          <a:lstStyle/>
          <a:p>
            <a:fld id="{AE7B76B0-BD08-474B-A851-3EC346A58AEB}"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cs typeface="+mn-cs"/>
              </a:rPr>
              <a:t>[Teaching time]: 2 minutes</a:t>
            </a:r>
          </a:p>
          <a:p>
            <a:r>
              <a:rPr lang="en-US" altLang="zh-CN" sz="1200" kern="1200">
                <a:solidFill>
                  <a:schemeClr val="tx1"/>
                </a:solidFill>
                <a:effectLst/>
                <a:latin typeface="+mn-lt"/>
                <a:cs typeface="+mn-cs"/>
              </a:rPr>
              <a:t>[Teaching goal]: clarify what joint sales we can do</a:t>
            </a:r>
          </a:p>
          <a:p>
            <a:r>
              <a:rPr lang="en-US" altLang="zh-CN" sz="1200" kern="1200">
                <a:solidFill>
                  <a:schemeClr val="tx1"/>
                </a:solidFill>
                <a:effectLst/>
                <a:latin typeface="+mn-lt"/>
                <a:cs typeface="+mn-cs"/>
              </a:rPr>
              <a:t>[Explanation content]: follow the PPT</a:t>
            </a:r>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cs typeface="+mn-cs"/>
            </a:endParaRPr>
          </a:p>
        </p:txBody>
      </p:sp>
      <p:sp>
        <p:nvSpPr>
          <p:cNvPr id="4" name="灯片编号占位符 3"/>
          <p:cNvSpPr>
            <a:spLocks noGrp="1"/>
          </p:cNvSpPr>
          <p:nvPr>
            <p:ph type="sldNum" sz="quarter" idx="10"/>
          </p:nvPr>
        </p:nvSpPr>
        <p:spPr/>
        <p:txBody>
          <a:bodyPr/>
          <a:lstStyle/>
          <a:p>
            <a:fld id="{AE7B76B0-BD08-474B-A851-3EC346A58AEB}"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cs typeface="+mn-cs"/>
              </a:rPr>
              <a:t>[Teaching time]: 2 minutes</a:t>
            </a:r>
          </a:p>
          <a:p>
            <a:r>
              <a:rPr lang="en-US" altLang="zh-CN" sz="1200" kern="1200" dirty="0">
                <a:solidFill>
                  <a:schemeClr val="tx1"/>
                </a:solidFill>
                <a:effectLst/>
                <a:latin typeface="+mn-lt"/>
                <a:cs typeface="+mn-cs"/>
              </a:rPr>
              <a:t>[content]: </a:t>
            </a:r>
          </a:p>
          <a:p>
            <a:r>
              <a:rPr lang="en-US" altLang="zh-CN" sz="1200" kern="1200" dirty="0">
                <a:solidFill>
                  <a:schemeClr val="tx1"/>
                </a:solidFill>
                <a:effectLst/>
                <a:latin typeface="+mn-lt"/>
                <a:cs typeface="+mn-cs"/>
              </a:rPr>
              <a:t>Next, let's take a brief look at the six steps of perfect selling. The six steps are as follows:</a:t>
            </a:r>
          </a:p>
          <a:p>
            <a:r>
              <a:rPr lang="en-US" altLang="zh-CN" sz="1200" kern="1200" dirty="0">
                <a:solidFill>
                  <a:schemeClr val="tx1"/>
                </a:solidFill>
                <a:effectLst/>
                <a:latin typeface="+mn-lt"/>
                <a:cs typeface="+mn-cs"/>
              </a:rPr>
              <a:t>Each step is closely related, and each step is indispensable.</a:t>
            </a:r>
          </a:p>
        </p:txBody>
      </p:sp>
      <p:sp>
        <p:nvSpPr>
          <p:cNvPr id="4" name="灯片编号占位符 3"/>
          <p:cNvSpPr>
            <a:spLocks noGrp="1"/>
          </p:cNvSpPr>
          <p:nvPr>
            <p:ph type="sldNum" sz="quarter" idx="10"/>
          </p:nvPr>
        </p:nvSpPr>
        <p:spPr/>
        <p:txBody>
          <a:bodyPr/>
          <a:lstStyle/>
          <a:p>
            <a:fld id="{AE7B76B0-BD08-474B-A851-3EC346A58AE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100" dirty="0">
              <a:latin typeface="方正兰亭准黑简体" panose="02000000000000000000" charset="-122"/>
              <a:ea typeface="方正兰亭准黑简体" panose="02000000000000000000" charset="-122"/>
              <a:cs typeface="方正兰亭准黑简体" panose="02000000000000000000" charset="-122"/>
            </a:endParaRPr>
          </a:p>
          <a:p>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[Teaching Objectives] Sharing of tools for recording information</a:t>
            </a:r>
          </a:p>
          <a:p>
            <a:r>
              <a:rPr lang="en-US" altLang="zh-CN"/>
              <a:t>【Teaching time】6 minutes</a:t>
            </a:r>
          </a:p>
          <a:p>
            <a:r>
              <a:rPr lang="en-US" altLang="zh-CN"/>
              <a:t>[Teaching content] we need to record a lot of customers every day, so how to record is more convenient and not easy to lose. Here are two tools for everyone.</a:t>
            </a:r>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[Teaching goal] Three points to note for customer return visits</a:t>
            </a:r>
          </a:p>
          <a:p>
            <a:r>
              <a:rPr lang="en-US" altLang="zh-CN"/>
              <a:t>【Teaching time】5 minutes</a:t>
            </a:r>
          </a:p>
          <a:p>
            <a:r>
              <a:rPr lang="en-US" altLang="zh-CN"/>
              <a:t>[Teaching content] For returning customers, we need to pay attention to three points: the time , the frequency, and the content. This work is relatively simple, and then we will simply share some practices</a:t>
            </a:r>
          </a:p>
        </p:txBody>
      </p:sp>
      <p:sp>
        <p:nvSpPr>
          <p:cNvPr id="4" name="灯片编号占位符 3"/>
          <p:cNvSpPr>
            <a:spLocks noGrp="1"/>
          </p:cNvSpPr>
          <p:nvPr>
            <p:ph type="sldNum" sz="quarter" idx="10"/>
          </p:nvPr>
        </p:nvSpPr>
        <p:spPr/>
        <p:txBody>
          <a:bodyPr/>
          <a:lstStyle/>
          <a:p>
            <a:fld id="{AE7B76B0-BD08-474B-A851-3EC346A58AEB}"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778B98-B129-47BE-9796-9148894F624A}"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cs typeface="+mn-cs"/>
              </a:rPr>
              <a:t>[Teaching time]: 2 minutes</a:t>
            </a:r>
          </a:p>
          <a:p>
            <a:r>
              <a:rPr lang="en-US" altLang="zh-CN" sz="1200" kern="1200" dirty="0">
                <a:solidFill>
                  <a:schemeClr val="tx1"/>
                </a:solidFill>
                <a:effectLst/>
                <a:latin typeface="+mn-lt"/>
                <a:cs typeface="+mn-cs"/>
              </a:rPr>
              <a:t>[content]: </a:t>
            </a:r>
          </a:p>
          <a:p>
            <a:r>
              <a:rPr lang="en-US" altLang="zh-CN" sz="1200" kern="1200" dirty="0">
                <a:solidFill>
                  <a:schemeClr val="tx1"/>
                </a:solidFill>
                <a:effectLst/>
                <a:latin typeface="+mn-lt"/>
                <a:cs typeface="+mn-cs"/>
              </a:rPr>
              <a:t>Next, let's take a brief look at the six steps of perfect selling. The six steps are as follows:</a:t>
            </a:r>
          </a:p>
          <a:p>
            <a:r>
              <a:rPr lang="en-US" altLang="zh-CN" sz="1200" kern="1200" dirty="0">
                <a:solidFill>
                  <a:schemeClr val="tx1"/>
                </a:solidFill>
                <a:effectLst/>
                <a:latin typeface="+mn-lt"/>
                <a:cs typeface="+mn-cs"/>
              </a:rPr>
              <a:t>Each step is closely related, and each step is indispensable.</a:t>
            </a:r>
          </a:p>
        </p:txBody>
      </p:sp>
      <p:sp>
        <p:nvSpPr>
          <p:cNvPr id="4" name="灯片编号占位符 3"/>
          <p:cNvSpPr>
            <a:spLocks noGrp="1"/>
          </p:cNvSpPr>
          <p:nvPr>
            <p:ph type="sldNum" sz="quarter" idx="10"/>
          </p:nvPr>
        </p:nvSpPr>
        <p:spPr/>
        <p:txBody>
          <a:bodyPr/>
          <a:lstStyle/>
          <a:p>
            <a:fld id="{AE7B76B0-BD08-474B-A851-3EC346A58AEB}" type="slidenum">
              <a:rPr lang="zh-CN" altLang="en-US" smtClean="0"/>
              <a:t>44</a:t>
            </a:fld>
            <a:endParaRPr lang="zh-CN" altLang="en-US"/>
          </a:p>
        </p:txBody>
      </p:sp>
    </p:spTree>
    <p:extLst>
      <p:ext uri="{BB962C8B-B14F-4D97-AF65-F5344CB8AC3E}">
        <p14:creationId xmlns:p14="http://schemas.microsoft.com/office/powerpoint/2010/main" val="2014356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D778B98-B129-47BE-9796-9148894F624A}" type="slidenum">
              <a:rPr lang="zh-CN" altLang="en-US" smtClean="0"/>
              <a:t>45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cs typeface="+mn-cs"/>
              </a:rPr>
              <a:t>Let's start with the first step</a:t>
            </a:r>
          </a:p>
        </p:txBody>
      </p:sp>
      <p:sp>
        <p:nvSpPr>
          <p:cNvPr id="4" name="灯片编号占位符 3"/>
          <p:cNvSpPr>
            <a:spLocks noGrp="1"/>
          </p:cNvSpPr>
          <p:nvPr>
            <p:ph type="sldNum" sz="quarter" idx="10"/>
          </p:nvPr>
        </p:nvSpPr>
        <p:spPr/>
        <p:txBody>
          <a:bodyPr/>
          <a:lstStyle/>
          <a:p>
            <a:fld id="{AE7B76B0-BD08-474B-A851-3EC346A58AE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altLang="zh-CN" sz="1200" kern="1200" dirty="0">
                <a:solidFill>
                  <a:schemeClr val="tx1"/>
                </a:solidFill>
                <a:effectLst/>
                <a:latin typeface="+mn-lt"/>
                <a:ea typeface="+mn-ea"/>
                <a:cs typeface="+mn-cs"/>
              </a:rPr>
              <a:t>[Thời gian giảng dạy]: 2 phút</a:t>
            </a:r>
          </a:p>
          <a:p>
            <a:r>
              <a:rPr lang="vi-VN" altLang="zh-CN" sz="1200" kern="1200" dirty="0">
                <a:solidFill>
                  <a:schemeClr val="tx1"/>
                </a:solidFill>
                <a:effectLst/>
                <a:latin typeface="+mn-lt"/>
                <a:ea typeface="+mn-ea"/>
                <a:cs typeface="+mn-cs"/>
              </a:rPr>
              <a:t>[Mục tiêu giảng dạy]: Cách giao tiếp cởi mở với khách hàng</a:t>
            </a:r>
          </a:p>
          <a:p>
            <a:r>
              <a:rPr lang="vi-VN" altLang="zh-CN" sz="1200" kern="1200" dirty="0">
                <a:solidFill>
                  <a:schemeClr val="tx1"/>
                </a:solidFill>
                <a:effectLst/>
                <a:latin typeface="+mn-lt"/>
                <a:ea typeface="+mn-ea"/>
                <a:cs typeface="+mn-cs"/>
              </a:rPr>
              <a:t>[Nội dung giải thích]: Thông thường chúng ta sẽ chào khi khách hàng bước vào cửa hàng, sau đó bán điện thoại di động ngay lập tức, nhưng ở đây, chúng ta muốn cung cấp cho khách hàng những dịch vụ khác biệt và gắn bó hơn nữa mối quan hệ với khách hàng. Trước khi bán hàng, Nếu bạn chủ động chào hỏi, bạn có thể dành cho khách hàng những lời chào hỏi và quan tâm. Làm thế nào để đạt được giao tiếp với khách hàng hàng tháng, đồng thời có các câu hỏi và câu trả lời? Tại đây, chúng tôi có thể sử dụng các câu hỏi mở để khách hàng có thể trả lời và tương tác với bạn. Có các câu hỏi khác nhau theo các tình huống khác nhau, ví dụ: ...</a:t>
            </a:r>
            <a:endParaRPr kumimoji="1" lang="zh-CN" altLang="en-US" dirty="0"/>
          </a:p>
        </p:txBody>
      </p:sp>
      <p:sp>
        <p:nvSpPr>
          <p:cNvPr id="4" name="幻灯片编号占位符 3"/>
          <p:cNvSpPr>
            <a:spLocks noGrp="1"/>
          </p:cNvSpPr>
          <p:nvPr>
            <p:ph type="sldNum" sz="quarter" idx="10"/>
          </p:nvPr>
        </p:nvSpPr>
        <p:spPr/>
        <p:txBody>
          <a:bodyPr/>
          <a:lstStyle/>
          <a:p>
            <a:fld id="{BD778B98-B129-47BE-9796-9148894F624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In addition to closer relationship with customers, there are also some unified standard services.</a:t>
            </a:r>
          </a:p>
        </p:txBody>
      </p:sp>
      <p:sp>
        <p:nvSpPr>
          <p:cNvPr id="4" name="灯片编号占位符 3"/>
          <p:cNvSpPr>
            <a:spLocks noGrp="1"/>
          </p:cNvSpPr>
          <p:nvPr>
            <p:ph type="sldNum" sz="quarter" idx="10"/>
          </p:nvPr>
        </p:nvSpPr>
        <p:spPr/>
        <p:txBody>
          <a:bodyPr/>
          <a:lstStyle/>
          <a:p>
            <a:fld id="{AE7B76B0-BD08-474B-A851-3EC346A58AE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8</a:t>
            </a:fld>
            <a:endParaRPr lang="zh-CN" altLang="en-US"/>
          </a:p>
        </p:txBody>
      </p:sp>
    </p:spTree>
    <p:extLst>
      <p:ext uri="{BB962C8B-B14F-4D97-AF65-F5344CB8AC3E}">
        <p14:creationId xmlns:p14="http://schemas.microsoft.com/office/powerpoint/2010/main" val="2470514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7B76B0-BD08-474B-A851-3EC346A58AEB}" type="slidenum">
              <a:rPr lang="zh-CN" altLang="en-US" smtClean="0"/>
              <a:t>9</a:t>
            </a:fld>
            <a:endParaRPr lang="zh-CN" altLang="en-US"/>
          </a:p>
        </p:txBody>
      </p:sp>
    </p:spTree>
    <p:extLst>
      <p:ext uri="{BB962C8B-B14F-4D97-AF65-F5344CB8AC3E}">
        <p14:creationId xmlns:p14="http://schemas.microsoft.com/office/powerpoint/2010/main" val="646479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直角三角形 4"/>
          <p:cNvSpPr/>
          <p:nvPr userDrawn="1"/>
        </p:nvSpPr>
        <p:spPr>
          <a:xfrm rot="18900000">
            <a:off x="9100376" y="-846242"/>
            <a:ext cx="1683271" cy="1683271"/>
          </a:xfrm>
          <a:prstGeom prst="rtTriangle">
            <a:avLst/>
          </a:prstGeom>
          <a:solidFill>
            <a:srgbClr val="0092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D480FBF6-E9C2-4AE0-90F6-8F1434B639F3}" type="datetimeFigureOut">
              <a:rPr lang="zh-CN" altLang="en-US" smtClean="0">
                <a:solidFill>
                  <a:prstClr val="black">
                    <a:tint val="75000"/>
                  </a:prstClr>
                </a:solidFill>
              </a:rPr>
              <a:t>2025/5/24</a:t>
            </a:fld>
            <a:endParaRPr lang="zh-CN" altLang="en-US" dirty="0">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053CAB10-B577-44AE-843B-580A1449A8C2}"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7620000" y="0"/>
            <a:ext cx="4572000" cy="685800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1" name="任意多边形 20"/>
          <p:cNvSpPr/>
          <p:nvPr/>
        </p:nvSpPr>
        <p:spPr>
          <a:xfrm rot="19567822">
            <a:off x="8405741" y="3424152"/>
            <a:ext cx="1232059" cy="1316537"/>
          </a:xfrm>
          <a:custGeom>
            <a:avLst/>
            <a:gdLst>
              <a:gd name="connsiteX0" fmla="*/ 763591 w 1232059"/>
              <a:gd name="connsiteY0" fmla="*/ 0 h 1316537"/>
              <a:gd name="connsiteX1" fmla="*/ 1232059 w 1232059"/>
              <a:gd name="connsiteY1" fmla="*/ 807704 h 1316537"/>
              <a:gd name="connsiteX2" fmla="*/ 1046355 w 1232059"/>
              <a:gd name="connsiteY2" fmla="*/ 884399 h 1316537"/>
              <a:gd name="connsiteX3" fmla="*/ 1046355 w 1232059"/>
              <a:gd name="connsiteY3" fmla="*/ 884398 h 1316537"/>
              <a:gd name="connsiteX4" fmla="*/ 285617 w 1232059"/>
              <a:gd name="connsiteY4" fmla="*/ 1198577 h 1316537"/>
              <a:gd name="connsiteX5" fmla="*/ 757097 w 1232059"/>
              <a:gd name="connsiteY5" fmla="*/ 385678 h 1316537"/>
              <a:gd name="connsiteX6" fmla="*/ 757097 w 1232059"/>
              <a:gd name="connsiteY6" fmla="*/ 385678 h 1316537"/>
              <a:gd name="connsiteX7" fmla="*/ 285615 w 1232059"/>
              <a:gd name="connsiteY7" fmla="*/ 1198578 h 1316537"/>
              <a:gd name="connsiteX8" fmla="*/ 0 w 1232059"/>
              <a:gd name="connsiteY8" fmla="*/ 1316537 h 131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059" h="1316537">
                <a:moveTo>
                  <a:pt x="763591" y="0"/>
                </a:moveTo>
                <a:lnTo>
                  <a:pt x="1232059" y="807704"/>
                </a:lnTo>
                <a:lnTo>
                  <a:pt x="1046355" y="884399"/>
                </a:lnTo>
                <a:lnTo>
                  <a:pt x="1046355" y="884398"/>
                </a:lnTo>
                <a:lnTo>
                  <a:pt x="285617" y="1198577"/>
                </a:lnTo>
                <a:lnTo>
                  <a:pt x="757097" y="385678"/>
                </a:lnTo>
                <a:lnTo>
                  <a:pt x="757097" y="385678"/>
                </a:lnTo>
                <a:lnTo>
                  <a:pt x="285615" y="1198578"/>
                </a:lnTo>
                <a:lnTo>
                  <a:pt x="0" y="1316537"/>
                </a:lnTo>
                <a:close/>
              </a:path>
            </a:pathLst>
          </a:custGeom>
          <a:solidFill>
            <a:srgbClr val="008F58"/>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9" name="任意多边形 18"/>
          <p:cNvSpPr/>
          <p:nvPr/>
        </p:nvSpPr>
        <p:spPr>
          <a:xfrm rot="19567822">
            <a:off x="10066663" y="3288318"/>
            <a:ext cx="1623558" cy="2663030"/>
          </a:xfrm>
          <a:custGeom>
            <a:avLst/>
            <a:gdLst>
              <a:gd name="connsiteX0" fmla="*/ 185704 w 1623558"/>
              <a:gd name="connsiteY0" fmla="*/ 0 h 2663030"/>
              <a:gd name="connsiteX1" fmla="*/ 1623558 w 1623558"/>
              <a:gd name="connsiteY1" fmla="*/ 2479060 h 2663030"/>
              <a:gd name="connsiteX2" fmla="*/ 1500076 w 1623558"/>
              <a:gd name="connsiteY2" fmla="*/ 2663030 h 2663030"/>
              <a:gd name="connsiteX3" fmla="*/ 0 w 1623558"/>
              <a:gd name="connsiteY3" fmla="*/ 76694 h 2663030"/>
              <a:gd name="connsiteX4" fmla="*/ 185704 w 1623558"/>
              <a:gd name="connsiteY4" fmla="*/ 0 h 2663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558" h="2663030">
                <a:moveTo>
                  <a:pt x="185704" y="0"/>
                </a:moveTo>
                <a:lnTo>
                  <a:pt x="1623558" y="2479060"/>
                </a:lnTo>
                <a:lnTo>
                  <a:pt x="1500076" y="2663030"/>
                </a:lnTo>
                <a:lnTo>
                  <a:pt x="0" y="76694"/>
                </a:lnTo>
                <a:lnTo>
                  <a:pt x="185704" y="0"/>
                </a:lnTo>
                <a:close/>
              </a:path>
            </a:pathLst>
          </a:custGeom>
          <a:solidFill>
            <a:srgbClr val="0092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8" name="任意多边形 17"/>
          <p:cNvSpPr/>
          <p:nvPr/>
        </p:nvSpPr>
        <p:spPr>
          <a:xfrm rot="19567822">
            <a:off x="8437104" y="4901360"/>
            <a:ext cx="1233741" cy="1857594"/>
          </a:xfrm>
          <a:custGeom>
            <a:avLst/>
            <a:gdLst>
              <a:gd name="connsiteX0" fmla="*/ 1233741 w 1233741"/>
              <a:gd name="connsiteY0" fmla="*/ 0 h 1857594"/>
              <a:gd name="connsiteX1" fmla="*/ 156338 w 1233741"/>
              <a:gd name="connsiteY1" fmla="*/ 1857594 h 1857594"/>
              <a:gd name="connsiteX2" fmla="*/ 0 w 1233741"/>
              <a:gd name="connsiteY2" fmla="*/ 1752660 h 1857594"/>
              <a:gd name="connsiteX3" fmla="*/ 948126 w 1233741"/>
              <a:gd name="connsiteY3" fmla="*/ 117958 h 1857594"/>
              <a:gd name="connsiteX4" fmla="*/ 1233741 w 1233741"/>
              <a:gd name="connsiteY4" fmla="*/ 0 h 185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41" h="1857594">
                <a:moveTo>
                  <a:pt x="1233741" y="0"/>
                </a:moveTo>
                <a:lnTo>
                  <a:pt x="156338" y="1857594"/>
                </a:lnTo>
                <a:lnTo>
                  <a:pt x="0" y="1752660"/>
                </a:lnTo>
                <a:lnTo>
                  <a:pt x="948126" y="117958"/>
                </a:lnTo>
                <a:lnTo>
                  <a:pt x="1233741" y="0"/>
                </a:lnTo>
                <a:close/>
              </a:path>
            </a:pathLst>
          </a:custGeom>
          <a:solidFill>
            <a:srgbClr val="0092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067953" y="2309664"/>
            <a:ext cx="10056094" cy="2055178"/>
          </a:xfrm>
          <a:prstGeom prst="rect">
            <a:avLst/>
          </a:prstGeom>
          <a:noFill/>
        </p:spPr>
        <p:txBody>
          <a:bodyPr wrap="square" rtlCol="0">
            <a:spAutoFit/>
          </a:bodyPr>
          <a:lstStyle/>
          <a:p>
            <a:pPr>
              <a:lnSpc>
                <a:spcPct val="150000"/>
              </a:lnSpc>
            </a:pPr>
            <a:r>
              <a:rPr lang="en-US" altLang="zh-CN" sz="4000" b="1" dirty="0">
                <a:solidFill>
                  <a:srgbClr val="00925F"/>
                </a:solidFill>
                <a:latin typeface="Arial" panose="020B0604020202020204" pitchFamily="34" charset="0"/>
                <a:ea typeface="微软雅黑" panose="020B0503020204020204" pitchFamily="34" charset="-122"/>
                <a:cs typeface="Arial" panose="020B0604020202020204" pitchFamily="34" charset="0"/>
              </a:rPr>
              <a:t>6 </a:t>
            </a:r>
            <a:r>
              <a:rPr lang="en-US" altLang="zh-CN" sz="40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Bước</a:t>
            </a:r>
            <a:r>
              <a:rPr lang="en-US" altLang="zh-CN" sz="4000" b="1" dirty="0">
                <a:solidFill>
                  <a:srgbClr val="00925F"/>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hoàn</a:t>
            </a:r>
            <a:r>
              <a:rPr lang="en-US" altLang="zh-CN" sz="4000" b="1" dirty="0">
                <a:solidFill>
                  <a:srgbClr val="00925F"/>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hảo</a:t>
            </a:r>
            <a:r>
              <a:rPr lang="en-US" altLang="zh-CN" sz="4000" b="1" dirty="0">
                <a:solidFill>
                  <a:srgbClr val="00925F"/>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trong</a:t>
            </a:r>
            <a:r>
              <a:rPr lang="en-US" altLang="zh-CN" sz="4000" b="1" dirty="0">
                <a:solidFill>
                  <a:srgbClr val="00925F"/>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bán</a:t>
            </a:r>
            <a:r>
              <a:rPr lang="en-US" altLang="zh-CN" sz="4000" b="1" dirty="0">
                <a:solidFill>
                  <a:srgbClr val="00925F"/>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hàng</a:t>
            </a:r>
          </a:p>
          <a:p>
            <a:pPr>
              <a:lnSpc>
                <a:spcPct val="150000"/>
              </a:lnSpc>
            </a:pPr>
            <a:r>
              <a:rPr lang="en-US" altLang="zh-CN" sz="24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Quy</a:t>
            </a:r>
            <a:r>
              <a:rPr lang="en-US" altLang="zh-CN" sz="2400" b="1" dirty="0">
                <a:solidFill>
                  <a:srgbClr val="00925F"/>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trình</a:t>
            </a:r>
            <a:r>
              <a:rPr lang="en-US" altLang="zh-CN" sz="2400" b="1" dirty="0">
                <a:solidFill>
                  <a:srgbClr val="00925F"/>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bán</a:t>
            </a:r>
            <a:r>
              <a:rPr lang="en-US" altLang="zh-CN" sz="2400" b="1" dirty="0">
                <a:solidFill>
                  <a:srgbClr val="00925F"/>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hàng</a:t>
            </a:r>
            <a:r>
              <a:rPr lang="en-US" altLang="zh-CN" sz="2400" b="1" dirty="0">
                <a:solidFill>
                  <a:srgbClr val="00925F"/>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dành</a:t>
            </a:r>
            <a:r>
              <a:rPr lang="en-US" altLang="zh-CN" sz="2400" b="1" dirty="0">
                <a:solidFill>
                  <a:srgbClr val="00925F"/>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solidFill>
                  <a:srgbClr val="00925F"/>
                </a:solidFill>
                <a:latin typeface="Arial" panose="020B0604020202020204" pitchFamily="34" charset="0"/>
                <a:ea typeface="微软雅黑" panose="020B0503020204020204" pitchFamily="34" charset="-122"/>
                <a:cs typeface="Arial" panose="020B0604020202020204" pitchFamily="34" charset="0"/>
              </a:rPr>
              <a:t>cho</a:t>
            </a:r>
            <a:r>
              <a:rPr lang="en-US" altLang="zh-CN" sz="2400" b="1" dirty="0">
                <a:solidFill>
                  <a:srgbClr val="00925F"/>
                </a:solidFill>
                <a:latin typeface="Arial" panose="020B0604020202020204" pitchFamily="34" charset="0"/>
                <a:ea typeface="微软雅黑" panose="020B0503020204020204" pitchFamily="34" charset="-122"/>
                <a:cs typeface="Arial" panose="020B0604020202020204" pitchFamily="34" charset="0"/>
              </a:rPr>
              <a:t> </a:t>
            </a:r>
          </a:p>
          <a:p>
            <a:pPr>
              <a:lnSpc>
                <a:spcPct val="150000"/>
              </a:lnSpc>
            </a:pPr>
            <a:r>
              <a:rPr lang="en-US" altLang="zh-CN" sz="2400" b="1" dirty="0">
                <a:solidFill>
                  <a:srgbClr val="00925F"/>
                </a:solidFill>
                <a:latin typeface="Arial" panose="020B0604020202020204" pitchFamily="34" charset="0"/>
                <a:ea typeface="微软雅黑" panose="020B0503020204020204" pitchFamily="34" charset="-122"/>
                <a:cs typeface="Arial" panose="020B0604020202020204" pitchFamily="34" charset="0"/>
              </a:rPr>
              <a:t>nhân viên bán hàng tại Gia Hòa</a:t>
            </a:r>
            <a:endParaRPr lang="zh-CN" altLang="en-US" sz="2400" b="1" dirty="0">
              <a:solidFill>
                <a:srgbClr val="00925F"/>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矩形 23"/>
          <p:cNvSpPr/>
          <p:nvPr/>
        </p:nvSpPr>
        <p:spPr>
          <a:xfrm>
            <a:off x="1079456" y="3228606"/>
            <a:ext cx="3062514" cy="45719"/>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0">
        <p15:prstTrans prst="pageCurlDouble"/>
      </p:transition>
    </mc:Choice>
    <mc:Fallback xmlns="">
      <p:transition spd="slow" advTm="5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50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50000">
                                          <p:cBhvr additive="base">
                                            <p:cTn id="7" dur="25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8" dur="25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50" fill="hold"/>
                                            <p:tgtEl>
                                              <p:spTgt spid="22"/>
                                            </p:tgtEl>
                                            <p:attrNameLst>
                                              <p:attrName>ppt_x</p:attrName>
                                            </p:attrNameLst>
                                          </p:cBhvr>
                                          <p:tavLst>
                                            <p:tav tm="0">
                                              <p:val>
                                                <p:strVal val="1+#ppt_w/2"/>
                                              </p:val>
                                            </p:tav>
                                            <p:tav tm="100000">
                                              <p:val>
                                                <p:strVal val="#ppt_x"/>
                                              </p:val>
                                            </p:tav>
                                          </p:tavLst>
                                        </p:anim>
                                        <p:anim calcmode="lin" valueType="num">
                                          <p:cBhvr additive="base">
                                            <p:cTn id="8" dur="25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ơ bida trẻ em dài 90 cm - Gậy bi da/ bi-a ngắn cho bàn bida mini | Shopee  Việt Nam">
            <a:extLst>
              <a:ext uri="{FF2B5EF4-FFF2-40B4-BE49-F238E27FC236}">
                <a16:creationId xmlns:a16="http://schemas.microsoft.com/office/drawing/2014/main" id="{5B6D2B8D-CBE9-6D47-8E23-C91F6DB739D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37" b="94727" l="4883" r="96387">
                        <a14:foregroundMark x1="54688" y1="44434" x2="54688" y2="44434"/>
                        <a14:foregroundMark x1="47949" y1="53613" x2="90527" y2="4883"/>
                        <a14:foregroundMark x1="90527" y1="4883" x2="89941" y2="12988"/>
                        <a14:foregroundMark x1="89941" y1="12988" x2="20410" y2="94727"/>
                        <a14:foregroundMark x1="20410" y1="94727" x2="66016" y2="29980"/>
                        <a14:foregroundMark x1="80176" y1="10254" x2="93359" y2="2148"/>
                        <a14:foregroundMark x1="93359" y1="2148" x2="93555" y2="9863"/>
                        <a14:foregroundMark x1="93555" y1="9863" x2="85742" y2="17188"/>
                        <a14:foregroundMark x1="85742" y1="17188" x2="82910" y2="18652"/>
                        <a14:foregroundMark x1="86230" y1="5176" x2="93555" y2="2734"/>
                        <a14:foregroundMark x1="93555" y1="2734" x2="95117" y2="8691"/>
                        <a14:foregroundMark x1="88672" y1="4883" x2="96387" y2="3613"/>
                        <a14:foregroundMark x1="79980" y1="14648" x2="31836" y2="64160"/>
                        <a14:foregroundMark x1="31836" y1="64160" x2="7520" y2="85254"/>
                        <a14:foregroundMark x1="7520" y1="85254" x2="4883" y2="87988"/>
                        <a14:foregroundMark x1="46191" y1="54883" x2="37109" y2="64453"/>
                        <a14:foregroundMark x1="50684" y1="53125" x2="40918" y2="63184"/>
                        <a14:backgroundMark x1="93945" y1="61133" x2="61523" y2="67676"/>
                        <a14:backgroundMark x1="61523" y1="67676" x2="55273" y2="74219"/>
                        <a14:backgroundMark x1="55273" y1="74219" x2="53516" y2="81934"/>
                        <a14:backgroundMark x1="53516" y1="81934" x2="56445" y2="89453"/>
                        <a14:backgroundMark x1="56445" y1="89453" x2="66797" y2="90430"/>
                        <a14:backgroundMark x1="66797" y1="90430" x2="78809" y2="88965"/>
                        <a14:backgroundMark x1="78809" y1="88965" x2="87793" y2="89063"/>
                        <a14:backgroundMark x1="87793" y1="89063" x2="90625" y2="88965"/>
                        <a14:backgroundMark x1="98242" y1="59180" x2="53613" y2="75293"/>
                        <a14:backgroundMark x1="53613" y1="75293" x2="50000" y2="82910"/>
                        <a14:backgroundMark x1="50000" y1="82910" x2="57617" y2="89355"/>
                        <a14:backgroundMark x1="57617" y1="89355" x2="68359" y2="89551"/>
                        <a14:backgroundMark x1="68359" y1="89551" x2="93457" y2="73340"/>
                        <a14:backgroundMark x1="93457" y1="73340" x2="95313" y2="62012"/>
                      </a14:backgroundRemoval>
                    </a14:imgEffect>
                  </a14:imgLayer>
                </a14:imgProps>
              </a:ext>
              <a:ext uri="{28A0092B-C50C-407E-A947-70E740481C1C}">
                <a14:useLocalDpi xmlns:a14="http://schemas.microsoft.com/office/drawing/2010/main" val="0"/>
              </a:ext>
            </a:extLst>
          </a:blip>
          <a:srcRect/>
          <a:stretch>
            <a:fillRect/>
          </a:stretch>
        </p:blipFill>
        <p:spPr bwMode="auto">
          <a:xfrm>
            <a:off x="2540468" y="600511"/>
            <a:ext cx="6377058" cy="6377058"/>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3575" y="97399"/>
            <a:ext cx="816548" cy="816548"/>
          </a:xfrm>
          <a:prstGeom prst="rect">
            <a:avLst/>
          </a:prstGeom>
          <a:solidFill>
            <a:schemeClr val="tx1"/>
          </a:solidFill>
        </p:spPr>
      </p:pic>
      <p:sp>
        <p:nvSpPr>
          <p:cNvPr id="5" name="矩形 4"/>
          <p:cNvSpPr/>
          <p:nvPr/>
        </p:nvSpPr>
        <p:spPr>
          <a:xfrm>
            <a:off x="2351584" y="-11821"/>
            <a:ext cx="5314068" cy="1015663"/>
          </a:xfrm>
          <a:prstGeom prst="rect">
            <a:avLst/>
          </a:prstGeom>
        </p:spPr>
        <p:txBody>
          <a:bodyPr wrap="square">
            <a:spAutoFit/>
          </a:bodyPr>
          <a:lstStyle/>
          <a:p>
            <a:pPr algn="ctr">
              <a:defRPr/>
            </a:pPr>
            <a:r>
              <a:rPr lang="en-US" altLang="zh-CN" sz="6000" dirty="0">
                <a:latin typeface="Arial" panose="020B0604020202020204" pitchFamily="34" charset="0"/>
                <a:ea typeface="微软雅黑" panose="020B0503020204020204" pitchFamily="34" charset="-122"/>
                <a:cs typeface="Arial" panose="020B0604020202020204" pitchFamily="34" charset="0"/>
              </a:rPr>
              <a:t>GAME NHÓM</a:t>
            </a:r>
            <a:endParaRPr lang="zh-CN" altLang="en-US" sz="6000" dirty="0">
              <a:latin typeface="Arial" panose="020B0604020202020204" pitchFamily="34" charset="0"/>
              <a:ea typeface="微软雅黑" panose="020B0503020204020204" pitchFamily="34" charset="-122"/>
              <a:cs typeface="Arial" panose="020B0604020202020204" pitchFamily="34" charset="0"/>
            </a:endParaRPr>
          </a:p>
        </p:txBody>
      </p:sp>
      <p:sp>
        <p:nvSpPr>
          <p:cNvPr id="13" name="矩形 10">
            <a:extLst>
              <a:ext uri="{FF2B5EF4-FFF2-40B4-BE49-F238E27FC236}">
                <a16:creationId xmlns:a16="http://schemas.microsoft.com/office/drawing/2014/main" id="{69B1E670-10C9-9C4D-978C-83F595752F57}"/>
              </a:ext>
            </a:extLst>
          </p:cNvPr>
          <p:cNvSpPr/>
          <p:nvPr/>
        </p:nvSpPr>
        <p:spPr>
          <a:xfrm>
            <a:off x="997282" y="1257604"/>
            <a:ext cx="2405680" cy="422422"/>
          </a:xfrm>
          <a:prstGeom prst="rect">
            <a:avLst/>
          </a:prstGeom>
          <a:solidFill>
            <a:srgbClr val="0CAC7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40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11">
            <a:extLst>
              <a:ext uri="{FF2B5EF4-FFF2-40B4-BE49-F238E27FC236}">
                <a16:creationId xmlns:a16="http://schemas.microsoft.com/office/drawing/2014/main" id="{F03CBC1C-9ADF-2E48-B14E-CC90C5330864}"/>
              </a:ext>
            </a:extLst>
          </p:cNvPr>
          <p:cNvSpPr/>
          <p:nvPr/>
        </p:nvSpPr>
        <p:spPr>
          <a:xfrm>
            <a:off x="522291" y="1268760"/>
            <a:ext cx="3355663" cy="400110"/>
          </a:xfrm>
          <a:prstGeom prst="rect">
            <a:avLst/>
          </a:prstGeom>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CÂU SỐ 2</a:t>
            </a:r>
            <a:endPar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Rounded Rectangle 1">
            <a:extLst>
              <a:ext uri="{FF2B5EF4-FFF2-40B4-BE49-F238E27FC236}">
                <a16:creationId xmlns:a16="http://schemas.microsoft.com/office/drawing/2014/main" id="{AB4D660D-FD13-1E42-B81C-6052A18B55FB}"/>
              </a:ext>
            </a:extLst>
          </p:cNvPr>
          <p:cNvSpPr/>
          <p:nvPr/>
        </p:nvSpPr>
        <p:spPr>
          <a:xfrm>
            <a:off x="997282"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DÀI , HÌNH GẬY</a:t>
            </a:r>
          </a:p>
        </p:txBody>
      </p:sp>
      <p:sp>
        <p:nvSpPr>
          <p:cNvPr id="15" name="Rounded Rectangle 14">
            <a:extLst>
              <a:ext uri="{FF2B5EF4-FFF2-40B4-BE49-F238E27FC236}">
                <a16:creationId xmlns:a16="http://schemas.microsoft.com/office/drawing/2014/main" id="{8FAE6C7F-D2EC-F742-BBFB-0CEFF3500EA7}"/>
              </a:ext>
            </a:extLst>
          </p:cNvPr>
          <p:cNvSpPr/>
          <p:nvPr/>
        </p:nvSpPr>
        <p:spPr>
          <a:xfrm>
            <a:off x="6816080"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DÙNG ĐỂ CHỌC LỖ</a:t>
            </a:r>
          </a:p>
        </p:txBody>
      </p:sp>
      <p:sp>
        <p:nvSpPr>
          <p:cNvPr id="20" name="Rounded Rectangle 19">
            <a:extLst>
              <a:ext uri="{FF2B5EF4-FFF2-40B4-BE49-F238E27FC236}">
                <a16:creationId xmlns:a16="http://schemas.microsoft.com/office/drawing/2014/main" id="{DCCC7DE1-FFF1-BD4B-856A-1501E5DA3B21}"/>
              </a:ext>
            </a:extLst>
          </p:cNvPr>
          <p:cNvSpPr/>
          <p:nvPr/>
        </p:nvSpPr>
        <p:spPr>
          <a:xfrm>
            <a:off x="997281"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TRÚNG CÀNG NHIỀU CÀNG THÚ VỊ</a:t>
            </a:r>
          </a:p>
        </p:txBody>
      </p:sp>
      <p:sp>
        <p:nvSpPr>
          <p:cNvPr id="21" name="Rounded Rectangle 20">
            <a:extLst>
              <a:ext uri="{FF2B5EF4-FFF2-40B4-BE49-F238E27FC236}">
                <a16:creationId xmlns:a16="http://schemas.microsoft.com/office/drawing/2014/main" id="{78340DC3-9E71-0244-ABFD-3D0C64FBB7D2}"/>
              </a:ext>
            </a:extLst>
          </p:cNvPr>
          <p:cNvSpPr/>
          <p:nvPr/>
        </p:nvSpPr>
        <p:spPr>
          <a:xfrm>
            <a:off x="6816080"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LÀ 1 VẬT DỤNG </a:t>
            </a:r>
          </a:p>
          <a:p>
            <a:pPr algn="ctr"/>
            <a:r>
              <a:rPr lang="en-VN" sz="2800" dirty="0">
                <a:latin typeface="Arial" panose="020B0604020202020204" pitchFamily="34" charset="0"/>
                <a:cs typeface="Arial" panose="020B0604020202020204" pitchFamily="34" charset="0"/>
              </a:rPr>
              <a:t>THỂ THAO</a:t>
            </a:r>
          </a:p>
        </p:txBody>
      </p:sp>
    </p:spTree>
    <p:extLst>
      <p:ext uri="{BB962C8B-B14F-4D97-AF65-F5344CB8AC3E}">
        <p14:creationId xmlns:p14="http://schemas.microsoft.com/office/powerpoint/2010/main" val="1854809982"/>
      </p:ext>
    </p:extLst>
  </p:cSld>
  <p:clrMapOvr>
    <a:masterClrMapping/>
  </p:clrMapOvr>
  <mc:AlternateContent xmlns:mc="http://schemas.openxmlformats.org/markup-compatibility/2006" xmlns:p14="http://schemas.microsoft.com/office/powerpoint/2010/main">
    <mc:Choice Requires="p14">
      <p:transition spd="slow" p14:dur="2000" advTm="500">
        <p14:ferris dir="l"/>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heckerboard(across)">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heckerboard(across)">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12290"/>
                                        </p:tgtEl>
                                        <p:attrNameLst>
                                          <p:attrName>style.visibility</p:attrName>
                                        </p:attrNameLst>
                                      </p:cBhvr>
                                      <p:to>
                                        <p:strVal val="visible"/>
                                      </p:to>
                                    </p:set>
                                    <p:animEffect transition="in" filter="checkerboard(across)">
                                      <p:cBhvr>
                                        <p:cTn id="41"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animBg="1"/>
      <p:bldP spid="15" grpId="1" animBg="1"/>
      <p:bldP spid="20" grpId="0" animBg="1"/>
      <p:bldP spid="20" grpId="1" animBg="1"/>
      <p:bldP spid="21" grpId="0" animBg="1"/>
      <p:bldP spid="2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Bọt cạo râu Gillette Foamy Methol 175g | Lazada.vn">
            <a:extLst>
              <a:ext uri="{FF2B5EF4-FFF2-40B4-BE49-F238E27FC236}">
                <a16:creationId xmlns:a16="http://schemas.microsoft.com/office/drawing/2014/main" id="{36CBDC40-64A2-314F-85DE-D76272BC6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815" y="868040"/>
            <a:ext cx="5842000" cy="5842000"/>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575" y="97399"/>
            <a:ext cx="816548" cy="816548"/>
          </a:xfrm>
          <a:prstGeom prst="rect">
            <a:avLst/>
          </a:prstGeom>
          <a:solidFill>
            <a:schemeClr val="tx1"/>
          </a:solidFill>
        </p:spPr>
      </p:pic>
      <p:sp>
        <p:nvSpPr>
          <p:cNvPr id="5" name="矩形 4"/>
          <p:cNvSpPr/>
          <p:nvPr/>
        </p:nvSpPr>
        <p:spPr>
          <a:xfrm>
            <a:off x="2351584" y="-11821"/>
            <a:ext cx="5314068" cy="1015663"/>
          </a:xfrm>
          <a:prstGeom prst="rect">
            <a:avLst/>
          </a:prstGeom>
        </p:spPr>
        <p:txBody>
          <a:bodyPr wrap="square">
            <a:spAutoFit/>
          </a:bodyPr>
          <a:lstStyle/>
          <a:p>
            <a:pPr algn="ctr">
              <a:defRPr/>
            </a:pPr>
            <a:r>
              <a:rPr lang="en-US" altLang="zh-CN" sz="6000" dirty="0">
                <a:latin typeface="Arial" panose="020B0604020202020204" pitchFamily="34" charset="0"/>
                <a:ea typeface="微软雅黑" panose="020B0503020204020204" pitchFamily="34" charset="-122"/>
                <a:cs typeface="Arial" panose="020B0604020202020204" pitchFamily="34" charset="0"/>
              </a:rPr>
              <a:t>GAME NHÓM</a:t>
            </a:r>
            <a:endParaRPr lang="zh-CN" altLang="en-US" sz="6000" dirty="0">
              <a:latin typeface="Arial" panose="020B0604020202020204" pitchFamily="34" charset="0"/>
              <a:ea typeface="微软雅黑" panose="020B0503020204020204" pitchFamily="34" charset="-122"/>
              <a:cs typeface="Arial" panose="020B0604020202020204" pitchFamily="34" charset="0"/>
            </a:endParaRPr>
          </a:p>
        </p:txBody>
      </p:sp>
      <p:sp>
        <p:nvSpPr>
          <p:cNvPr id="13" name="矩形 10">
            <a:extLst>
              <a:ext uri="{FF2B5EF4-FFF2-40B4-BE49-F238E27FC236}">
                <a16:creationId xmlns:a16="http://schemas.microsoft.com/office/drawing/2014/main" id="{69B1E670-10C9-9C4D-978C-83F595752F57}"/>
              </a:ext>
            </a:extLst>
          </p:cNvPr>
          <p:cNvSpPr/>
          <p:nvPr/>
        </p:nvSpPr>
        <p:spPr>
          <a:xfrm>
            <a:off x="997282" y="1257604"/>
            <a:ext cx="2405680" cy="422422"/>
          </a:xfrm>
          <a:prstGeom prst="rect">
            <a:avLst/>
          </a:prstGeom>
          <a:solidFill>
            <a:srgbClr val="0CAC7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40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11">
            <a:extLst>
              <a:ext uri="{FF2B5EF4-FFF2-40B4-BE49-F238E27FC236}">
                <a16:creationId xmlns:a16="http://schemas.microsoft.com/office/drawing/2014/main" id="{F03CBC1C-9ADF-2E48-B14E-CC90C5330864}"/>
              </a:ext>
            </a:extLst>
          </p:cNvPr>
          <p:cNvSpPr/>
          <p:nvPr/>
        </p:nvSpPr>
        <p:spPr>
          <a:xfrm>
            <a:off x="522291" y="1268760"/>
            <a:ext cx="3355663" cy="400110"/>
          </a:xfrm>
          <a:prstGeom prst="rect">
            <a:avLst/>
          </a:prstGeom>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CÂU SỐ 3</a:t>
            </a:r>
            <a:endPar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Rounded Rectangle 1">
            <a:extLst>
              <a:ext uri="{FF2B5EF4-FFF2-40B4-BE49-F238E27FC236}">
                <a16:creationId xmlns:a16="http://schemas.microsoft.com/office/drawing/2014/main" id="{AB4D660D-FD13-1E42-B81C-6052A18B55FB}"/>
              </a:ext>
            </a:extLst>
          </p:cNvPr>
          <p:cNvSpPr/>
          <p:nvPr/>
        </p:nvSpPr>
        <p:spPr>
          <a:xfrm>
            <a:off x="997282"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HÌNH TRỤ</a:t>
            </a:r>
          </a:p>
        </p:txBody>
      </p:sp>
      <p:sp>
        <p:nvSpPr>
          <p:cNvPr id="15" name="Rounded Rectangle 14">
            <a:extLst>
              <a:ext uri="{FF2B5EF4-FFF2-40B4-BE49-F238E27FC236}">
                <a16:creationId xmlns:a16="http://schemas.microsoft.com/office/drawing/2014/main" id="{8FAE6C7F-D2EC-F742-BBFB-0CEFF3500EA7}"/>
              </a:ext>
            </a:extLst>
          </p:cNvPr>
          <p:cNvSpPr/>
          <p:nvPr/>
        </p:nvSpPr>
        <p:spPr>
          <a:xfrm>
            <a:off x="6816080"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LẮC ĐỀU </a:t>
            </a:r>
          </a:p>
          <a:p>
            <a:pPr algn="ctr"/>
            <a:r>
              <a:rPr lang="en-VN" sz="2800" dirty="0">
                <a:latin typeface="Arial" panose="020B0604020202020204" pitchFamily="34" charset="0"/>
                <a:cs typeface="Arial" panose="020B0604020202020204" pitchFamily="34" charset="0"/>
              </a:rPr>
              <a:t>TRƯỚC KHI DÙNG</a:t>
            </a:r>
          </a:p>
        </p:txBody>
      </p:sp>
      <p:sp>
        <p:nvSpPr>
          <p:cNvPr id="20" name="Rounded Rectangle 19">
            <a:extLst>
              <a:ext uri="{FF2B5EF4-FFF2-40B4-BE49-F238E27FC236}">
                <a16:creationId xmlns:a16="http://schemas.microsoft.com/office/drawing/2014/main" id="{DCCC7DE1-FFF1-BD4B-856A-1501E5DA3B21}"/>
              </a:ext>
            </a:extLst>
          </p:cNvPr>
          <p:cNvSpPr/>
          <p:nvPr/>
        </p:nvSpPr>
        <p:spPr>
          <a:xfrm>
            <a:off x="997281"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THƯỜNG SỬ DỤNG CHO NAM GIỚI</a:t>
            </a:r>
          </a:p>
        </p:txBody>
      </p:sp>
      <p:sp>
        <p:nvSpPr>
          <p:cNvPr id="21" name="Rounded Rectangle 20">
            <a:extLst>
              <a:ext uri="{FF2B5EF4-FFF2-40B4-BE49-F238E27FC236}">
                <a16:creationId xmlns:a16="http://schemas.microsoft.com/office/drawing/2014/main" id="{78340DC3-9E71-0244-ABFD-3D0C64FBB7D2}"/>
              </a:ext>
            </a:extLst>
          </p:cNvPr>
          <p:cNvSpPr/>
          <p:nvPr/>
        </p:nvSpPr>
        <p:spPr>
          <a:xfrm>
            <a:off x="6816080"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SAU KHI LẮC CÓ</a:t>
            </a:r>
          </a:p>
          <a:p>
            <a:pPr algn="ctr"/>
            <a:r>
              <a:rPr lang="en-VN" sz="2800" dirty="0">
                <a:latin typeface="Arial" panose="020B0604020202020204" pitchFamily="34" charset="0"/>
                <a:cs typeface="Arial" panose="020B0604020202020204" pitchFamily="34" charset="0"/>
              </a:rPr>
              <a:t> BỌT TRẮNG</a:t>
            </a:r>
          </a:p>
        </p:txBody>
      </p:sp>
    </p:spTree>
    <p:extLst>
      <p:ext uri="{BB962C8B-B14F-4D97-AF65-F5344CB8AC3E}">
        <p14:creationId xmlns:p14="http://schemas.microsoft.com/office/powerpoint/2010/main" val="2114144934"/>
      </p:ext>
    </p:extLst>
  </p:cSld>
  <p:clrMapOvr>
    <a:masterClrMapping/>
  </p:clrMapOvr>
  <mc:AlternateContent xmlns:mc="http://schemas.openxmlformats.org/markup-compatibility/2006" xmlns:p14="http://schemas.microsoft.com/office/powerpoint/2010/main">
    <mc:Choice Requires="p14">
      <p:transition spd="slow" p14:dur="2000" advTm="500">
        <p14:ferris dir="l"/>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heckerboard(across)">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heckerboard(across)">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196"/>
                                        </p:tgtEl>
                                        <p:attrNameLst>
                                          <p:attrName>style.visibility</p:attrName>
                                        </p:attrNameLst>
                                      </p:cBhvr>
                                      <p:to>
                                        <p:strVal val="visible"/>
                                      </p:to>
                                    </p:set>
                                    <p:anim calcmode="lin" valueType="num">
                                      <p:cBhvr additive="base">
                                        <p:cTn id="41" dur="500" fill="hold"/>
                                        <p:tgtEl>
                                          <p:spTgt spid="8196"/>
                                        </p:tgtEl>
                                        <p:attrNameLst>
                                          <p:attrName>ppt_x</p:attrName>
                                        </p:attrNameLst>
                                      </p:cBhvr>
                                      <p:tavLst>
                                        <p:tav tm="0">
                                          <p:val>
                                            <p:strVal val="#ppt_x"/>
                                          </p:val>
                                        </p:tav>
                                        <p:tav tm="100000">
                                          <p:val>
                                            <p:strVal val="#ppt_x"/>
                                          </p:val>
                                        </p:tav>
                                      </p:tavLst>
                                    </p:anim>
                                    <p:anim calcmode="lin" valueType="num">
                                      <p:cBhvr additive="base">
                                        <p:cTn id="42"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animBg="1"/>
      <p:bldP spid="15" grpId="1" animBg="1"/>
      <p:bldP spid="20" grpId="0" animBg="1"/>
      <p:bldP spid="20"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a lốp ảnh hưởng thế nào khi xe vận hành? - VietNamNet">
            <a:extLst>
              <a:ext uri="{FF2B5EF4-FFF2-40B4-BE49-F238E27FC236}">
                <a16:creationId xmlns:a16="http://schemas.microsoft.com/office/drawing/2014/main" id="{0C3BD973-DF95-F94C-B33E-AA0EF074C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575" y="97399"/>
            <a:ext cx="816548" cy="816548"/>
          </a:xfrm>
          <a:prstGeom prst="rect">
            <a:avLst/>
          </a:prstGeom>
          <a:solidFill>
            <a:schemeClr val="tx1"/>
          </a:solidFill>
        </p:spPr>
      </p:pic>
      <p:sp>
        <p:nvSpPr>
          <p:cNvPr id="5" name="矩形 4"/>
          <p:cNvSpPr/>
          <p:nvPr/>
        </p:nvSpPr>
        <p:spPr>
          <a:xfrm>
            <a:off x="2351584" y="-11821"/>
            <a:ext cx="5314068" cy="1015663"/>
          </a:xfrm>
          <a:prstGeom prst="rect">
            <a:avLst/>
          </a:prstGeom>
        </p:spPr>
        <p:txBody>
          <a:bodyPr wrap="square">
            <a:spAutoFit/>
          </a:bodyPr>
          <a:lstStyle/>
          <a:p>
            <a:pPr algn="ctr">
              <a:defRPr/>
            </a:pPr>
            <a:r>
              <a:rPr lang="en-US" altLang="zh-CN" sz="6000" dirty="0">
                <a:latin typeface="Arial" panose="020B0604020202020204" pitchFamily="34" charset="0"/>
                <a:ea typeface="微软雅黑" panose="020B0503020204020204" pitchFamily="34" charset="-122"/>
                <a:cs typeface="Arial" panose="020B0604020202020204" pitchFamily="34" charset="0"/>
              </a:rPr>
              <a:t>GAME NHÓM</a:t>
            </a:r>
            <a:endParaRPr lang="zh-CN" altLang="en-US" sz="6000" dirty="0">
              <a:latin typeface="Arial" panose="020B0604020202020204" pitchFamily="34" charset="0"/>
              <a:ea typeface="微软雅黑" panose="020B0503020204020204" pitchFamily="34" charset="-122"/>
              <a:cs typeface="Arial" panose="020B0604020202020204" pitchFamily="34" charset="0"/>
            </a:endParaRPr>
          </a:p>
        </p:txBody>
      </p:sp>
      <p:sp>
        <p:nvSpPr>
          <p:cNvPr id="13" name="矩形 10">
            <a:extLst>
              <a:ext uri="{FF2B5EF4-FFF2-40B4-BE49-F238E27FC236}">
                <a16:creationId xmlns:a16="http://schemas.microsoft.com/office/drawing/2014/main" id="{69B1E670-10C9-9C4D-978C-83F595752F57}"/>
              </a:ext>
            </a:extLst>
          </p:cNvPr>
          <p:cNvSpPr/>
          <p:nvPr/>
        </p:nvSpPr>
        <p:spPr>
          <a:xfrm>
            <a:off x="997282" y="1257604"/>
            <a:ext cx="2405680" cy="422422"/>
          </a:xfrm>
          <a:prstGeom prst="rect">
            <a:avLst/>
          </a:prstGeom>
          <a:solidFill>
            <a:srgbClr val="0CAC7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40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11">
            <a:extLst>
              <a:ext uri="{FF2B5EF4-FFF2-40B4-BE49-F238E27FC236}">
                <a16:creationId xmlns:a16="http://schemas.microsoft.com/office/drawing/2014/main" id="{F03CBC1C-9ADF-2E48-B14E-CC90C5330864}"/>
              </a:ext>
            </a:extLst>
          </p:cNvPr>
          <p:cNvSpPr/>
          <p:nvPr/>
        </p:nvSpPr>
        <p:spPr>
          <a:xfrm>
            <a:off x="522291" y="1268760"/>
            <a:ext cx="3355663" cy="400110"/>
          </a:xfrm>
          <a:prstGeom prst="rect">
            <a:avLst/>
          </a:prstGeom>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CÂU SỐ 4 </a:t>
            </a:r>
            <a:endPar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Rounded Rectangle 1">
            <a:extLst>
              <a:ext uri="{FF2B5EF4-FFF2-40B4-BE49-F238E27FC236}">
                <a16:creationId xmlns:a16="http://schemas.microsoft.com/office/drawing/2014/main" id="{AB4D660D-FD13-1E42-B81C-6052A18B55FB}"/>
              </a:ext>
            </a:extLst>
          </p:cNvPr>
          <p:cNvSpPr/>
          <p:nvPr/>
        </p:nvSpPr>
        <p:spPr>
          <a:xfrm>
            <a:off x="997282"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LÀM BẰNG CAO SU </a:t>
            </a:r>
          </a:p>
          <a:p>
            <a:pPr algn="ctr"/>
            <a:r>
              <a:rPr lang="en-VN" sz="2800" dirty="0">
                <a:latin typeface="Arial" panose="020B0604020202020204" pitchFamily="34" charset="0"/>
                <a:cs typeface="Arial" panose="020B0604020202020204" pitchFamily="34" charset="0"/>
              </a:rPr>
              <a:t>HÌNH TRÒN</a:t>
            </a:r>
          </a:p>
        </p:txBody>
      </p:sp>
      <p:sp>
        <p:nvSpPr>
          <p:cNvPr id="15" name="Rounded Rectangle 14">
            <a:extLst>
              <a:ext uri="{FF2B5EF4-FFF2-40B4-BE49-F238E27FC236}">
                <a16:creationId xmlns:a16="http://schemas.microsoft.com/office/drawing/2014/main" id="{8FAE6C7F-D2EC-F742-BBFB-0CEFF3500EA7}"/>
              </a:ext>
            </a:extLst>
          </p:cNvPr>
          <p:cNvSpPr/>
          <p:nvPr/>
        </p:nvSpPr>
        <p:spPr>
          <a:xfrm>
            <a:off x="6816080"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CÓ RẤT NHIỀU GAI</a:t>
            </a:r>
          </a:p>
        </p:txBody>
      </p:sp>
      <p:sp>
        <p:nvSpPr>
          <p:cNvPr id="20" name="Rounded Rectangle 19">
            <a:extLst>
              <a:ext uri="{FF2B5EF4-FFF2-40B4-BE49-F238E27FC236}">
                <a16:creationId xmlns:a16="http://schemas.microsoft.com/office/drawing/2014/main" id="{DCCC7DE1-FFF1-BD4B-856A-1501E5DA3B21}"/>
              </a:ext>
            </a:extLst>
          </p:cNvPr>
          <p:cNvSpPr/>
          <p:nvPr/>
        </p:nvSpPr>
        <p:spPr>
          <a:xfrm>
            <a:off x="997281"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ĐƯỢC SỬ DỤNG HÀNG NGÀY</a:t>
            </a:r>
          </a:p>
        </p:txBody>
      </p:sp>
      <p:sp>
        <p:nvSpPr>
          <p:cNvPr id="21" name="Rounded Rectangle 20">
            <a:extLst>
              <a:ext uri="{FF2B5EF4-FFF2-40B4-BE49-F238E27FC236}">
                <a16:creationId xmlns:a16="http://schemas.microsoft.com/office/drawing/2014/main" id="{78340DC3-9E71-0244-ABFD-3D0C64FBB7D2}"/>
              </a:ext>
            </a:extLst>
          </p:cNvPr>
          <p:cNvSpPr/>
          <p:nvPr/>
        </p:nvSpPr>
        <p:spPr>
          <a:xfrm>
            <a:off x="6816080"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ĐƯỢC GẮN VÀO BÁNH XE</a:t>
            </a:r>
          </a:p>
        </p:txBody>
      </p:sp>
    </p:spTree>
    <p:extLst>
      <p:ext uri="{BB962C8B-B14F-4D97-AF65-F5344CB8AC3E}">
        <p14:creationId xmlns:p14="http://schemas.microsoft.com/office/powerpoint/2010/main" val="103337210"/>
      </p:ext>
    </p:extLst>
  </p:cSld>
  <p:clrMapOvr>
    <a:masterClrMapping/>
  </p:clrMapOvr>
  <mc:AlternateContent xmlns:mc="http://schemas.openxmlformats.org/markup-compatibility/2006" xmlns:p14="http://schemas.microsoft.com/office/powerpoint/2010/main">
    <mc:Choice Requires="p14">
      <p:transition spd="slow" p14:dur="2000" advTm="500">
        <p14:ferris dir="l"/>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heckerboard(across)">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heckerboard(across)">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22"/>
                                        </p:tgtEl>
                                        <p:attrNameLst>
                                          <p:attrName>style.visibility</p:attrName>
                                        </p:attrNameLst>
                                      </p:cBhvr>
                                      <p:to>
                                        <p:strVal val="visible"/>
                                      </p:to>
                                    </p:set>
                                    <p:anim calcmode="lin" valueType="num">
                                      <p:cBhvr additive="base">
                                        <p:cTn id="41" dur="500" fill="hold"/>
                                        <p:tgtEl>
                                          <p:spTgt spid="5122"/>
                                        </p:tgtEl>
                                        <p:attrNameLst>
                                          <p:attrName>ppt_x</p:attrName>
                                        </p:attrNameLst>
                                      </p:cBhvr>
                                      <p:tavLst>
                                        <p:tav tm="0">
                                          <p:val>
                                            <p:strVal val="#ppt_x"/>
                                          </p:val>
                                        </p:tav>
                                        <p:tav tm="100000">
                                          <p:val>
                                            <p:strVal val="#ppt_x"/>
                                          </p:val>
                                        </p:tav>
                                      </p:tavLst>
                                    </p:anim>
                                    <p:anim calcmode="lin" valueType="num">
                                      <p:cBhvr additive="base">
                                        <p:cTn id="42"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animBg="1"/>
      <p:bldP spid="15" grpId="1" animBg="1"/>
      <p:bldP spid="20" grpId="0" animBg="1"/>
      <p:bldP spid="20" grpId="1" animBg="1"/>
      <p:bldP spid="21" grpId="0" animBg="1"/>
      <p:bldP spid="2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Đũa trắc đỏ đầu xoắn - hộp 10 đôi – Đũa gỗ trắc, đũa nhà hàng, đũa khách  sạn, đũa gỗ mun, đũa gỗ">
            <a:extLst>
              <a:ext uri="{FF2B5EF4-FFF2-40B4-BE49-F238E27FC236}">
                <a16:creationId xmlns:a16="http://schemas.microsoft.com/office/drawing/2014/main" id="{C20800D0-5E8A-3D4A-877B-B9BA60AEE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575" y="97399"/>
            <a:ext cx="816548" cy="816548"/>
          </a:xfrm>
          <a:prstGeom prst="rect">
            <a:avLst/>
          </a:prstGeom>
          <a:solidFill>
            <a:schemeClr val="tx1"/>
          </a:solidFill>
        </p:spPr>
      </p:pic>
      <p:sp>
        <p:nvSpPr>
          <p:cNvPr id="5" name="矩形 4"/>
          <p:cNvSpPr/>
          <p:nvPr/>
        </p:nvSpPr>
        <p:spPr>
          <a:xfrm>
            <a:off x="2351584" y="-11821"/>
            <a:ext cx="5314068" cy="1015663"/>
          </a:xfrm>
          <a:prstGeom prst="rect">
            <a:avLst/>
          </a:prstGeom>
        </p:spPr>
        <p:txBody>
          <a:bodyPr wrap="square">
            <a:spAutoFit/>
          </a:bodyPr>
          <a:lstStyle/>
          <a:p>
            <a:pPr algn="ctr">
              <a:defRPr/>
            </a:pPr>
            <a:r>
              <a:rPr lang="en-US" altLang="zh-CN" sz="6000" dirty="0">
                <a:latin typeface="Arial" panose="020B0604020202020204" pitchFamily="34" charset="0"/>
                <a:ea typeface="微软雅黑" panose="020B0503020204020204" pitchFamily="34" charset="-122"/>
                <a:cs typeface="Arial" panose="020B0604020202020204" pitchFamily="34" charset="0"/>
              </a:rPr>
              <a:t>GAME NHÓM</a:t>
            </a:r>
            <a:endParaRPr lang="zh-CN" altLang="en-US" sz="6000" dirty="0">
              <a:latin typeface="Arial" panose="020B0604020202020204" pitchFamily="34" charset="0"/>
              <a:ea typeface="微软雅黑" panose="020B0503020204020204" pitchFamily="34" charset="-122"/>
              <a:cs typeface="Arial" panose="020B0604020202020204" pitchFamily="34" charset="0"/>
            </a:endParaRPr>
          </a:p>
        </p:txBody>
      </p:sp>
      <p:sp>
        <p:nvSpPr>
          <p:cNvPr id="13" name="矩形 10">
            <a:extLst>
              <a:ext uri="{FF2B5EF4-FFF2-40B4-BE49-F238E27FC236}">
                <a16:creationId xmlns:a16="http://schemas.microsoft.com/office/drawing/2014/main" id="{69B1E670-10C9-9C4D-978C-83F595752F57}"/>
              </a:ext>
            </a:extLst>
          </p:cNvPr>
          <p:cNvSpPr/>
          <p:nvPr/>
        </p:nvSpPr>
        <p:spPr>
          <a:xfrm>
            <a:off x="997282" y="1257604"/>
            <a:ext cx="2405680" cy="422422"/>
          </a:xfrm>
          <a:prstGeom prst="rect">
            <a:avLst/>
          </a:prstGeom>
          <a:solidFill>
            <a:srgbClr val="0CAC7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40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11">
            <a:extLst>
              <a:ext uri="{FF2B5EF4-FFF2-40B4-BE49-F238E27FC236}">
                <a16:creationId xmlns:a16="http://schemas.microsoft.com/office/drawing/2014/main" id="{F03CBC1C-9ADF-2E48-B14E-CC90C5330864}"/>
              </a:ext>
            </a:extLst>
          </p:cNvPr>
          <p:cNvSpPr/>
          <p:nvPr/>
        </p:nvSpPr>
        <p:spPr>
          <a:xfrm>
            <a:off x="522291" y="1268760"/>
            <a:ext cx="3355663" cy="400110"/>
          </a:xfrm>
          <a:prstGeom prst="rect">
            <a:avLst/>
          </a:prstGeom>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CÂU SỐ 5</a:t>
            </a:r>
            <a:endPar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Rounded Rectangle 1">
            <a:extLst>
              <a:ext uri="{FF2B5EF4-FFF2-40B4-BE49-F238E27FC236}">
                <a16:creationId xmlns:a16="http://schemas.microsoft.com/office/drawing/2014/main" id="{AB4D660D-FD13-1E42-B81C-6052A18B55FB}"/>
              </a:ext>
            </a:extLst>
          </p:cNvPr>
          <p:cNvSpPr/>
          <p:nvPr/>
        </p:nvSpPr>
        <p:spPr>
          <a:xfrm>
            <a:off x="997282"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DÀI ~ 17 CM</a:t>
            </a:r>
          </a:p>
        </p:txBody>
      </p:sp>
      <p:sp>
        <p:nvSpPr>
          <p:cNvPr id="15" name="Rounded Rectangle 14">
            <a:extLst>
              <a:ext uri="{FF2B5EF4-FFF2-40B4-BE49-F238E27FC236}">
                <a16:creationId xmlns:a16="http://schemas.microsoft.com/office/drawing/2014/main" id="{8FAE6C7F-D2EC-F742-BBFB-0CEFF3500EA7}"/>
              </a:ext>
            </a:extLst>
          </p:cNvPr>
          <p:cNvSpPr/>
          <p:nvPr/>
        </p:nvSpPr>
        <p:spPr>
          <a:xfrm>
            <a:off x="6816080"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SỬ DỤNG BẰNG TAY</a:t>
            </a:r>
          </a:p>
        </p:txBody>
      </p:sp>
      <p:sp>
        <p:nvSpPr>
          <p:cNvPr id="20" name="Rounded Rectangle 19">
            <a:extLst>
              <a:ext uri="{FF2B5EF4-FFF2-40B4-BE49-F238E27FC236}">
                <a16:creationId xmlns:a16="http://schemas.microsoft.com/office/drawing/2014/main" id="{DCCC7DE1-FFF1-BD4B-856A-1501E5DA3B21}"/>
              </a:ext>
            </a:extLst>
          </p:cNvPr>
          <p:cNvSpPr/>
          <p:nvPr/>
        </p:nvSpPr>
        <p:spPr>
          <a:xfrm>
            <a:off x="997281"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THƯỜNG XUYÊN CHO VÀO MIỆNG</a:t>
            </a:r>
          </a:p>
        </p:txBody>
      </p:sp>
      <p:sp>
        <p:nvSpPr>
          <p:cNvPr id="21" name="Rounded Rectangle 20">
            <a:extLst>
              <a:ext uri="{FF2B5EF4-FFF2-40B4-BE49-F238E27FC236}">
                <a16:creationId xmlns:a16="http://schemas.microsoft.com/office/drawing/2014/main" id="{78340DC3-9E71-0244-ABFD-3D0C64FBB7D2}"/>
              </a:ext>
            </a:extLst>
          </p:cNvPr>
          <p:cNvSpPr/>
          <p:nvPr/>
        </p:nvSpPr>
        <p:spPr>
          <a:xfrm>
            <a:off x="6816080"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CÓ ĐÔI</a:t>
            </a:r>
          </a:p>
        </p:txBody>
      </p:sp>
    </p:spTree>
    <p:extLst>
      <p:ext uri="{BB962C8B-B14F-4D97-AF65-F5344CB8AC3E}">
        <p14:creationId xmlns:p14="http://schemas.microsoft.com/office/powerpoint/2010/main" val="103518702"/>
      </p:ext>
    </p:extLst>
  </p:cSld>
  <p:clrMapOvr>
    <a:masterClrMapping/>
  </p:clrMapOvr>
  <mc:AlternateContent xmlns:mc="http://schemas.openxmlformats.org/markup-compatibility/2006" xmlns:p14="http://schemas.microsoft.com/office/powerpoint/2010/main">
    <mc:Choice Requires="p14">
      <p:transition spd="slow" p14:dur="2000" advTm="500">
        <p14:ferris dir="l"/>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heckerboard(across)">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heckerboard(across)">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146"/>
                                        </p:tgtEl>
                                        <p:attrNameLst>
                                          <p:attrName>style.visibility</p:attrName>
                                        </p:attrNameLst>
                                      </p:cBhvr>
                                      <p:to>
                                        <p:strVal val="visible"/>
                                      </p:to>
                                    </p:set>
                                    <p:animEffect transition="in" filter="dissolve">
                                      <p:cBhvr>
                                        <p:cTn id="41"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animBg="1"/>
      <p:bldP spid="15" grpId="1" animBg="1"/>
      <p:bldP spid="20" grpId="0" animBg="1"/>
      <p:bldP spid="20" grpId="1" animBg="1"/>
      <p:bldP spid="21" grpId="0" animBg="1"/>
      <p:bldP spid="2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Noel thú vị với những chiếc bít tất">
            <a:extLst>
              <a:ext uri="{FF2B5EF4-FFF2-40B4-BE49-F238E27FC236}">
                <a16:creationId xmlns:a16="http://schemas.microsoft.com/office/drawing/2014/main" id="{4335758D-0DA4-064A-AD2E-713ED5202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575" y="97399"/>
            <a:ext cx="816548" cy="816548"/>
          </a:xfrm>
          <a:prstGeom prst="rect">
            <a:avLst/>
          </a:prstGeom>
          <a:solidFill>
            <a:schemeClr val="tx1"/>
          </a:solidFill>
        </p:spPr>
      </p:pic>
      <p:sp>
        <p:nvSpPr>
          <p:cNvPr id="5" name="矩形 4"/>
          <p:cNvSpPr/>
          <p:nvPr/>
        </p:nvSpPr>
        <p:spPr>
          <a:xfrm>
            <a:off x="2351584" y="-11821"/>
            <a:ext cx="5314068" cy="1015663"/>
          </a:xfrm>
          <a:prstGeom prst="rect">
            <a:avLst/>
          </a:prstGeom>
        </p:spPr>
        <p:txBody>
          <a:bodyPr wrap="square">
            <a:spAutoFit/>
          </a:bodyPr>
          <a:lstStyle/>
          <a:p>
            <a:pPr algn="ctr">
              <a:defRPr/>
            </a:pPr>
            <a:r>
              <a:rPr lang="en-US" altLang="zh-CN" sz="6000" dirty="0">
                <a:latin typeface="Arial" panose="020B0604020202020204" pitchFamily="34" charset="0"/>
                <a:ea typeface="微软雅黑" panose="020B0503020204020204" pitchFamily="34" charset="-122"/>
                <a:cs typeface="Arial" panose="020B0604020202020204" pitchFamily="34" charset="0"/>
              </a:rPr>
              <a:t>GAME NHÓM</a:t>
            </a:r>
            <a:endParaRPr lang="zh-CN" altLang="en-US" sz="6000" dirty="0">
              <a:latin typeface="Arial" panose="020B0604020202020204" pitchFamily="34" charset="0"/>
              <a:ea typeface="微软雅黑" panose="020B0503020204020204" pitchFamily="34" charset="-122"/>
              <a:cs typeface="Arial" panose="020B0604020202020204" pitchFamily="34" charset="0"/>
            </a:endParaRPr>
          </a:p>
        </p:txBody>
      </p:sp>
      <p:sp>
        <p:nvSpPr>
          <p:cNvPr id="13" name="矩形 10">
            <a:extLst>
              <a:ext uri="{FF2B5EF4-FFF2-40B4-BE49-F238E27FC236}">
                <a16:creationId xmlns:a16="http://schemas.microsoft.com/office/drawing/2014/main" id="{69B1E670-10C9-9C4D-978C-83F595752F57}"/>
              </a:ext>
            </a:extLst>
          </p:cNvPr>
          <p:cNvSpPr/>
          <p:nvPr/>
        </p:nvSpPr>
        <p:spPr>
          <a:xfrm>
            <a:off x="997282" y="1257604"/>
            <a:ext cx="2405680" cy="422422"/>
          </a:xfrm>
          <a:prstGeom prst="rect">
            <a:avLst/>
          </a:prstGeom>
          <a:solidFill>
            <a:srgbClr val="0CAC7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40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11">
            <a:extLst>
              <a:ext uri="{FF2B5EF4-FFF2-40B4-BE49-F238E27FC236}">
                <a16:creationId xmlns:a16="http://schemas.microsoft.com/office/drawing/2014/main" id="{F03CBC1C-9ADF-2E48-B14E-CC90C5330864}"/>
              </a:ext>
            </a:extLst>
          </p:cNvPr>
          <p:cNvSpPr/>
          <p:nvPr/>
        </p:nvSpPr>
        <p:spPr>
          <a:xfrm>
            <a:off x="522291" y="1268760"/>
            <a:ext cx="3355663" cy="400110"/>
          </a:xfrm>
          <a:prstGeom prst="rect">
            <a:avLst/>
          </a:prstGeom>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CÂU SỐ 6</a:t>
            </a:r>
            <a:endPar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Rounded Rectangle 1">
            <a:extLst>
              <a:ext uri="{FF2B5EF4-FFF2-40B4-BE49-F238E27FC236}">
                <a16:creationId xmlns:a16="http://schemas.microsoft.com/office/drawing/2014/main" id="{AB4D660D-FD13-1E42-B81C-6052A18B55FB}"/>
              </a:ext>
            </a:extLst>
          </p:cNvPr>
          <p:cNvSpPr/>
          <p:nvPr/>
        </p:nvSpPr>
        <p:spPr>
          <a:xfrm>
            <a:off x="997282"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LÀM BẰNG </a:t>
            </a:r>
          </a:p>
          <a:p>
            <a:pPr algn="ctr"/>
            <a:r>
              <a:rPr lang="en-VN" sz="2800" dirty="0">
                <a:latin typeface="Arial" panose="020B0604020202020204" pitchFamily="34" charset="0"/>
                <a:cs typeface="Arial" panose="020B0604020202020204" pitchFamily="34" charset="0"/>
              </a:rPr>
              <a:t>CHẤT LIỆU MỀM</a:t>
            </a:r>
          </a:p>
        </p:txBody>
      </p:sp>
      <p:sp>
        <p:nvSpPr>
          <p:cNvPr id="15" name="Rounded Rectangle 14">
            <a:extLst>
              <a:ext uri="{FF2B5EF4-FFF2-40B4-BE49-F238E27FC236}">
                <a16:creationId xmlns:a16="http://schemas.microsoft.com/office/drawing/2014/main" id="{8FAE6C7F-D2EC-F742-BBFB-0CEFF3500EA7}"/>
              </a:ext>
            </a:extLst>
          </p:cNvPr>
          <p:cNvSpPr/>
          <p:nvPr/>
        </p:nvSpPr>
        <p:spPr>
          <a:xfrm>
            <a:off x="6816080"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ÔNG GIÀ NOEL</a:t>
            </a:r>
          </a:p>
        </p:txBody>
      </p:sp>
      <p:sp>
        <p:nvSpPr>
          <p:cNvPr id="20" name="Rounded Rectangle 19">
            <a:extLst>
              <a:ext uri="{FF2B5EF4-FFF2-40B4-BE49-F238E27FC236}">
                <a16:creationId xmlns:a16="http://schemas.microsoft.com/office/drawing/2014/main" id="{DCCC7DE1-FFF1-BD4B-856A-1501E5DA3B21}"/>
              </a:ext>
            </a:extLst>
          </p:cNvPr>
          <p:cNvSpPr/>
          <p:nvPr/>
        </p:nvSpPr>
        <p:spPr>
          <a:xfrm>
            <a:off x="997281"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GIỮ ẤM</a:t>
            </a:r>
          </a:p>
        </p:txBody>
      </p:sp>
      <p:sp>
        <p:nvSpPr>
          <p:cNvPr id="21" name="Rounded Rectangle 20">
            <a:extLst>
              <a:ext uri="{FF2B5EF4-FFF2-40B4-BE49-F238E27FC236}">
                <a16:creationId xmlns:a16="http://schemas.microsoft.com/office/drawing/2014/main" id="{78340DC3-9E71-0244-ABFD-3D0C64FBB7D2}"/>
              </a:ext>
            </a:extLst>
          </p:cNvPr>
          <p:cNvSpPr/>
          <p:nvPr/>
        </p:nvSpPr>
        <p:spPr>
          <a:xfrm>
            <a:off x="6816080"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NHIỀU MÀU</a:t>
            </a:r>
          </a:p>
        </p:txBody>
      </p:sp>
    </p:spTree>
    <p:extLst>
      <p:ext uri="{BB962C8B-B14F-4D97-AF65-F5344CB8AC3E}">
        <p14:creationId xmlns:p14="http://schemas.microsoft.com/office/powerpoint/2010/main" val="468072385"/>
      </p:ext>
    </p:extLst>
  </p:cSld>
  <p:clrMapOvr>
    <a:masterClrMapping/>
  </p:clrMapOvr>
  <mc:AlternateContent xmlns:mc="http://schemas.openxmlformats.org/markup-compatibility/2006" xmlns:p14="http://schemas.microsoft.com/office/powerpoint/2010/main">
    <mc:Choice Requires="p14">
      <p:transition spd="slow" p14:dur="2000" advTm="500">
        <p14:ferris dir="l"/>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heckerboard(across)">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heckerboard(across)">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268"/>
                                        </p:tgtEl>
                                        <p:attrNameLst>
                                          <p:attrName>style.visibility</p:attrName>
                                        </p:attrNameLst>
                                      </p:cBhvr>
                                      <p:to>
                                        <p:strVal val="visible"/>
                                      </p:to>
                                    </p:set>
                                    <p:anim calcmode="lin" valueType="num">
                                      <p:cBhvr additive="base">
                                        <p:cTn id="41" dur="500" fill="hold"/>
                                        <p:tgtEl>
                                          <p:spTgt spid="11268"/>
                                        </p:tgtEl>
                                        <p:attrNameLst>
                                          <p:attrName>ppt_x</p:attrName>
                                        </p:attrNameLst>
                                      </p:cBhvr>
                                      <p:tavLst>
                                        <p:tav tm="0">
                                          <p:val>
                                            <p:strVal val="#ppt_x"/>
                                          </p:val>
                                        </p:tav>
                                        <p:tav tm="100000">
                                          <p:val>
                                            <p:strVal val="#ppt_x"/>
                                          </p:val>
                                        </p:tav>
                                      </p:tavLst>
                                    </p:anim>
                                    <p:anim calcmode="lin" valueType="num">
                                      <p:cBhvr additive="base">
                                        <p:cTn id="42"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animBg="1"/>
      <p:bldP spid="15" grpId="1" animBg="1"/>
      <p:bldP spid="20" grpId="0" animBg="1"/>
      <p:bldP spid="20" grpId="1" animBg="1"/>
      <p:bldP spid="21" grpId="0" animBg="1"/>
      <p:bldP spid="2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39"/>
          <p:cNvSpPr>
            <a:spLocks noChangeArrowheads="1"/>
          </p:cNvSpPr>
          <p:nvPr/>
        </p:nvSpPr>
        <p:spPr bwMode="auto">
          <a:xfrm>
            <a:off x="20252" y="2780928"/>
            <a:ext cx="12192000" cy="2366802"/>
          </a:xfrm>
          <a:prstGeom prst="rect">
            <a:avLst/>
          </a:prstGeom>
          <a:solidFill>
            <a:srgbClr val="00925F"/>
          </a:solidFill>
          <a:ln>
            <a:noFill/>
          </a:ln>
        </p:spPr>
        <p:txBody>
          <a:bodyPr wrap="square" lIns="0" tIns="0" rIns="0" bIns="0">
            <a:spAutoFit/>
          </a:bodyPr>
          <a:lstStyle/>
          <a:p>
            <a:pPr algn="ctr">
              <a:lnSpc>
                <a:spcPct val="150000"/>
              </a:lnSpc>
            </a:pPr>
            <a:endParaRPr lang="en-US" altLang="zh-CN" sz="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defTabSz="1066800">
              <a:lnSpc>
                <a:spcPct val="90000"/>
              </a:lnSpc>
              <a:spcBef>
                <a:spcPct val="0"/>
              </a:spcBef>
              <a:spcAft>
                <a:spcPct val="35000"/>
              </a:spcAft>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STEP 2</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endParaRPr>
          </a:p>
          <a:p>
            <a:pPr algn="ctr" defTabSz="1066800">
              <a:lnSpc>
                <a:spcPct val="90000"/>
              </a:lnSpc>
              <a:spcBef>
                <a:spcPct val="0"/>
              </a:spcBef>
              <a:spcAft>
                <a:spcPct val="35000"/>
              </a:spcAft>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TÌM HIỂU NHU CẦU CỦA KHÁCH HÀNG</a:t>
            </a:r>
          </a:p>
          <a:p>
            <a:pPr algn="ctr" defTabSz="1066800">
              <a:lnSpc>
                <a:spcPct val="90000"/>
              </a:lnSpc>
              <a:spcBef>
                <a:spcPct val="0"/>
              </a:spcBef>
              <a:spcAft>
                <a:spcPct val="35000"/>
              </a:spcAft>
            </a:pPr>
            <a:endPar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Freeform 1944"/>
          <p:cNvSpPr/>
          <p:nvPr/>
        </p:nvSpPr>
        <p:spPr bwMode="auto">
          <a:xfrm>
            <a:off x="8744053" y="370656"/>
            <a:ext cx="50805" cy="50805"/>
          </a:xfrm>
          <a:custGeom>
            <a:avLst/>
            <a:gdLst>
              <a:gd name="T0" fmla="*/ 5 w 5"/>
              <a:gd name="T1" fmla="*/ 4 h 5"/>
              <a:gd name="T2" fmla="*/ 4 w 5"/>
              <a:gd name="T3" fmla="*/ 5 h 5"/>
              <a:gd name="T4" fmla="*/ 3 w 5"/>
              <a:gd name="T5" fmla="*/ 4 h 5"/>
              <a:gd name="T6" fmla="*/ 3 w 5"/>
              <a:gd name="T7" fmla="*/ 4 h 5"/>
              <a:gd name="T8" fmla="*/ 4 w 5"/>
              <a:gd name="T9" fmla="*/ 3 h 5"/>
              <a:gd name="T10" fmla="*/ 5 w 5"/>
              <a:gd name="T11" fmla="*/ 1 h 5"/>
              <a:gd name="T12" fmla="*/ 5 w 5"/>
              <a:gd name="T13" fmla="*/ 1 h 5"/>
              <a:gd name="T14" fmla="*/ 4 w 5"/>
              <a:gd name="T15" fmla="*/ 0 h 5"/>
              <a:gd name="T16" fmla="*/ 4 w 5"/>
              <a:gd name="T17" fmla="*/ 1 h 5"/>
              <a:gd name="T18" fmla="*/ 3 w 5"/>
              <a:gd name="T19" fmla="*/ 0 h 5"/>
              <a:gd name="T20" fmla="*/ 1 w 5"/>
              <a:gd name="T21" fmla="*/ 1 h 5"/>
              <a:gd name="T22" fmla="*/ 1 w 5"/>
              <a:gd name="T23" fmla="*/ 1 h 5"/>
              <a:gd name="T24" fmla="*/ 0 w 5"/>
              <a:gd name="T25" fmla="*/ 2 h 5"/>
              <a:gd name="T26" fmla="*/ 2 w 5"/>
              <a:gd name="T27" fmla="*/ 5 h 5"/>
              <a:gd name="T28" fmla="*/ 5 w 5"/>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4"/>
                </a:moveTo>
                <a:cubicBezTo>
                  <a:pt x="5" y="4"/>
                  <a:pt x="5" y="4"/>
                  <a:pt x="4" y="5"/>
                </a:cubicBezTo>
                <a:cubicBezTo>
                  <a:pt x="4" y="5"/>
                  <a:pt x="4" y="5"/>
                  <a:pt x="3" y="4"/>
                </a:cubicBezTo>
                <a:cubicBezTo>
                  <a:pt x="3" y="4"/>
                  <a:pt x="3" y="4"/>
                  <a:pt x="3" y="4"/>
                </a:cubicBezTo>
                <a:cubicBezTo>
                  <a:pt x="3" y="3"/>
                  <a:pt x="4" y="3"/>
                  <a:pt x="4" y="3"/>
                </a:cubicBezTo>
                <a:cubicBezTo>
                  <a:pt x="4" y="3"/>
                  <a:pt x="4" y="2"/>
                  <a:pt x="5" y="1"/>
                </a:cubicBezTo>
                <a:cubicBezTo>
                  <a:pt x="5" y="1"/>
                  <a:pt x="5" y="1"/>
                  <a:pt x="5" y="1"/>
                </a:cubicBezTo>
                <a:cubicBezTo>
                  <a:pt x="4" y="0"/>
                  <a:pt x="4" y="0"/>
                  <a:pt x="4" y="0"/>
                </a:cubicBezTo>
                <a:cubicBezTo>
                  <a:pt x="4" y="1"/>
                  <a:pt x="4" y="1"/>
                  <a:pt x="4" y="1"/>
                </a:cubicBezTo>
                <a:cubicBezTo>
                  <a:pt x="3" y="1"/>
                  <a:pt x="3" y="0"/>
                  <a:pt x="3" y="0"/>
                </a:cubicBezTo>
                <a:cubicBezTo>
                  <a:pt x="3" y="0"/>
                  <a:pt x="2" y="0"/>
                  <a:pt x="1" y="1"/>
                </a:cubicBezTo>
                <a:cubicBezTo>
                  <a:pt x="1" y="1"/>
                  <a:pt x="1" y="1"/>
                  <a:pt x="1" y="1"/>
                </a:cubicBezTo>
                <a:cubicBezTo>
                  <a:pt x="0" y="2"/>
                  <a:pt x="0" y="2"/>
                  <a:pt x="0" y="2"/>
                </a:cubicBezTo>
                <a:cubicBezTo>
                  <a:pt x="0" y="3"/>
                  <a:pt x="1" y="5"/>
                  <a:pt x="2" y="5"/>
                </a:cubicBezTo>
                <a:cubicBezTo>
                  <a:pt x="3" y="5"/>
                  <a:pt x="5" y="5"/>
                  <a:pt x="5" y="4"/>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Freeform 1958"/>
          <p:cNvSpPr/>
          <p:nvPr/>
        </p:nvSpPr>
        <p:spPr bwMode="auto">
          <a:xfrm>
            <a:off x="8727118" y="345251"/>
            <a:ext cx="8465" cy="1693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0" y="1"/>
                  <a:pt x="1" y="2"/>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1963"/>
          <p:cNvSpPr/>
          <p:nvPr/>
        </p:nvSpPr>
        <p:spPr bwMode="auto">
          <a:xfrm>
            <a:off x="8760988" y="540005"/>
            <a:ext cx="0" cy="847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1964"/>
          <p:cNvSpPr/>
          <p:nvPr/>
        </p:nvSpPr>
        <p:spPr bwMode="auto">
          <a:xfrm>
            <a:off x="8735588" y="362186"/>
            <a:ext cx="8465" cy="33870"/>
          </a:xfrm>
          <a:custGeom>
            <a:avLst/>
            <a:gdLst>
              <a:gd name="T0" fmla="*/ 0 w 1"/>
              <a:gd name="T1" fmla="*/ 3 h 3"/>
              <a:gd name="T2" fmla="*/ 0 w 1"/>
              <a:gd name="T3" fmla="*/ 3 h 3"/>
            </a:gdLst>
            <a:ahLst/>
            <a:cxnLst>
              <a:cxn ang="0">
                <a:pos x="T0" y="T1"/>
              </a:cxn>
              <a:cxn ang="0">
                <a:pos x="T2" y="T3"/>
              </a:cxn>
            </a:cxnLst>
            <a:rect l="0" t="0" r="r" b="b"/>
            <a:pathLst>
              <a:path w="1" h="3">
                <a:moveTo>
                  <a:pt x="0" y="3"/>
                </a:moveTo>
                <a:cubicBezTo>
                  <a:pt x="1" y="2"/>
                  <a:pt x="0" y="0"/>
                  <a:pt x="0" y="3"/>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1965"/>
          <p:cNvSpPr/>
          <p:nvPr/>
        </p:nvSpPr>
        <p:spPr bwMode="auto">
          <a:xfrm>
            <a:off x="8803328" y="540005"/>
            <a:ext cx="0" cy="1693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1"/>
                  <a:pt x="0" y="1"/>
                  <a:pt x="0" y="0"/>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Freeform 1971"/>
          <p:cNvSpPr/>
          <p:nvPr/>
        </p:nvSpPr>
        <p:spPr bwMode="auto">
          <a:xfrm>
            <a:off x="8735588" y="226706"/>
            <a:ext cx="8465" cy="1693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500">
        <p14:prism isContent="1"/>
      </p:transition>
    </mc:Choice>
    <mc:Fallback xmlns="">
      <p:transition spd="slow" advTm="5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42059991_567826034365269_7924934684931682239_n" descr="242059991_567826034365269_7924934684931682239_n">
            <a:hlinkClick r:id="" action="ppaction://media"/>
            <a:extLst>
              <a:ext uri="{FF2B5EF4-FFF2-40B4-BE49-F238E27FC236}">
                <a16:creationId xmlns:a16="http://schemas.microsoft.com/office/drawing/2014/main" id="{8AB1D521-24D1-9248-8D5B-A466E558259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008"/>
          <a:stretch/>
        </p:blipFill>
        <p:spPr>
          <a:xfrm>
            <a:off x="995772" y="684"/>
            <a:ext cx="10200456" cy="6884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2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p:cNvGrpSpPr/>
          <p:nvPr/>
        </p:nvGrpSpPr>
        <p:grpSpPr>
          <a:xfrm>
            <a:off x="4690855" y="1913478"/>
            <a:ext cx="2813968" cy="4383216"/>
            <a:chOff x="3328227" y="1588511"/>
            <a:chExt cx="2110476" cy="3287412"/>
          </a:xfrm>
          <a:solidFill>
            <a:srgbClr val="3B3838"/>
          </a:solidFill>
        </p:grpSpPr>
        <p:grpSp>
          <p:nvGrpSpPr>
            <p:cNvPr id="73" name="组合 72"/>
            <p:cNvGrpSpPr/>
            <p:nvPr/>
          </p:nvGrpSpPr>
          <p:grpSpPr>
            <a:xfrm>
              <a:off x="3911481" y="4182943"/>
              <a:ext cx="967706" cy="692980"/>
              <a:chOff x="4350532" y="1811995"/>
              <a:chExt cx="3661868" cy="2622287"/>
            </a:xfrm>
            <a:grpFill/>
          </p:grpSpPr>
          <p:sp>
            <p:nvSpPr>
              <p:cNvPr id="215"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16"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p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17"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18"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9" name="组合 218"/>
              <p:cNvGrpSpPr/>
              <p:nvPr/>
            </p:nvGrpSpPr>
            <p:grpSpPr>
              <a:xfrm>
                <a:off x="4350532" y="1811995"/>
                <a:ext cx="3661868" cy="598986"/>
                <a:chOff x="4350532" y="2259168"/>
                <a:chExt cx="3661868" cy="598986"/>
              </a:xfrm>
              <a:grpFill/>
            </p:grpSpPr>
            <p:sp>
              <p:nvSpPr>
                <p:cNvPr id="234" name="Freeform 35"/>
                <p:cNvSpPr/>
                <p:nvPr/>
              </p:nvSpPr>
              <p:spPr bwMode="auto">
                <a:xfrm>
                  <a:off x="4466938" y="2451774"/>
                  <a:ext cx="3396347" cy="406380"/>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35"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36" name="矩形 2788"/>
                <p:cNvSpPr/>
                <p:nvPr/>
              </p:nvSpPr>
              <p:spPr>
                <a:xfrm>
                  <a:off x="4350532" y="2274408"/>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0" name="组合 219"/>
              <p:cNvGrpSpPr/>
              <p:nvPr/>
            </p:nvGrpSpPr>
            <p:grpSpPr>
              <a:xfrm>
                <a:off x="4513666" y="2274205"/>
                <a:ext cx="3282939" cy="340225"/>
                <a:chOff x="4513666" y="2710466"/>
                <a:chExt cx="3282939" cy="340225"/>
              </a:xfrm>
              <a:grpFill/>
            </p:grpSpPr>
            <p:sp>
              <p:nvSpPr>
                <p:cNvPr id="232"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33"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1" name="组合 220"/>
              <p:cNvGrpSpPr/>
              <p:nvPr/>
            </p:nvGrpSpPr>
            <p:grpSpPr>
              <a:xfrm>
                <a:off x="4513666" y="2657696"/>
                <a:ext cx="3282939" cy="340225"/>
                <a:chOff x="4513666" y="2710466"/>
                <a:chExt cx="3282939" cy="340225"/>
              </a:xfrm>
              <a:grpFill/>
            </p:grpSpPr>
            <p:sp>
              <p:nvSpPr>
                <p:cNvPr id="230"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31"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22" name="Freeform 37"/>
              <p:cNvSpPr/>
              <p:nvPr/>
            </p:nvSpPr>
            <p:spPr bwMode="auto">
              <a:xfrm>
                <a:off x="4438212" y="2463286"/>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23" name="组合 222"/>
              <p:cNvGrpSpPr/>
              <p:nvPr/>
            </p:nvGrpSpPr>
            <p:grpSpPr>
              <a:xfrm>
                <a:off x="4513666" y="3041297"/>
                <a:ext cx="3282939" cy="340225"/>
                <a:chOff x="4513666" y="2710466"/>
                <a:chExt cx="3282939" cy="340225"/>
              </a:xfrm>
              <a:grpFill/>
            </p:grpSpPr>
            <p:sp>
              <p:nvSpPr>
                <p:cNvPr id="228"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29"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24"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25"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26" name="Freeform 38"/>
              <p:cNvSpPr/>
              <p:nvPr/>
            </p:nvSpPr>
            <p:spPr bwMode="auto">
              <a:xfrm rot="1313089">
                <a:off x="4499716" y="3552379"/>
                <a:ext cx="3266400"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p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27"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4" name="Oval 129"/>
            <p:cNvSpPr>
              <a:spLocks noChangeArrowheads="1"/>
            </p:cNvSpPr>
            <p:nvPr/>
          </p:nvSpPr>
          <p:spPr bwMode="auto">
            <a:xfrm>
              <a:off x="5242163" y="2727536"/>
              <a:ext cx="196540" cy="196540"/>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75" name="Rectangle 293"/>
            <p:cNvSpPr>
              <a:spLocks noChangeArrowheads="1"/>
            </p:cNvSpPr>
            <p:nvPr/>
          </p:nvSpPr>
          <p:spPr bwMode="auto">
            <a:xfrm>
              <a:off x="4374055" y="3402631"/>
              <a:ext cx="20250" cy="643220"/>
            </a:xfrm>
            <a:prstGeom prst="rect">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Freeform 294"/>
            <p:cNvSpPr/>
            <p:nvPr/>
          </p:nvSpPr>
          <p:spPr bwMode="auto">
            <a:xfrm>
              <a:off x="4381202" y="4033940"/>
              <a:ext cx="298979" cy="32161"/>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Freeform 295"/>
            <p:cNvSpPr/>
            <p:nvPr/>
          </p:nvSpPr>
          <p:spPr bwMode="auto">
            <a:xfrm>
              <a:off x="4159649" y="3755211"/>
              <a:ext cx="226318" cy="297787"/>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Freeform 296"/>
            <p:cNvSpPr/>
            <p:nvPr/>
          </p:nvSpPr>
          <p:spPr bwMode="auto">
            <a:xfrm>
              <a:off x="4369291" y="3788563"/>
              <a:ext cx="334713" cy="26443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Freeform 297"/>
            <p:cNvSpPr/>
            <p:nvPr/>
          </p:nvSpPr>
          <p:spPr bwMode="auto">
            <a:xfrm>
              <a:off x="3914272" y="4039895"/>
              <a:ext cx="465739" cy="30970"/>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80" name="Freeform 298"/>
            <p:cNvSpPr/>
            <p:nvPr/>
          </p:nvSpPr>
          <p:spPr bwMode="auto">
            <a:xfrm>
              <a:off x="3809451" y="3712330"/>
              <a:ext cx="114350" cy="35258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Freeform 299"/>
            <p:cNvSpPr/>
            <p:nvPr/>
          </p:nvSpPr>
          <p:spPr bwMode="auto">
            <a:xfrm>
              <a:off x="3903552" y="3758784"/>
              <a:ext cx="269200" cy="30374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82" name="Freeform 300"/>
            <p:cNvSpPr/>
            <p:nvPr/>
          </p:nvSpPr>
          <p:spPr bwMode="auto">
            <a:xfrm>
              <a:off x="3811833" y="3703991"/>
              <a:ext cx="358536" cy="63131"/>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08" name="Freeform 301"/>
            <p:cNvSpPr/>
            <p:nvPr/>
          </p:nvSpPr>
          <p:spPr bwMode="auto">
            <a:xfrm>
              <a:off x="4158458" y="3402631"/>
              <a:ext cx="234657" cy="357345"/>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09" name="Freeform 302"/>
            <p:cNvSpPr/>
            <p:nvPr/>
          </p:nvSpPr>
          <p:spPr bwMode="auto">
            <a:xfrm>
              <a:off x="4690902" y="3595597"/>
              <a:ext cx="269200" cy="207260"/>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10" name="Freeform 303"/>
            <p:cNvSpPr/>
            <p:nvPr/>
          </p:nvSpPr>
          <p:spPr bwMode="auto">
            <a:xfrm>
              <a:off x="4674226" y="3798092"/>
              <a:ext cx="30970" cy="254906"/>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11" name="Freeform 304"/>
            <p:cNvSpPr/>
            <p:nvPr/>
          </p:nvSpPr>
          <p:spPr bwMode="auto">
            <a:xfrm>
              <a:off x="4170369" y="3739726"/>
              <a:ext cx="524105" cy="70278"/>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12" name="Freeform 305"/>
            <p:cNvSpPr/>
            <p:nvPr/>
          </p:nvSpPr>
          <p:spPr bwMode="auto">
            <a:xfrm>
              <a:off x="4680181" y="3445512"/>
              <a:ext cx="25014" cy="351389"/>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13" name="Freeform 306"/>
            <p:cNvSpPr/>
            <p:nvPr/>
          </p:nvSpPr>
          <p:spPr bwMode="auto">
            <a:xfrm>
              <a:off x="4688519" y="3777843"/>
              <a:ext cx="216789" cy="234657"/>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14" name="Freeform 307"/>
            <p:cNvSpPr/>
            <p:nvPr/>
          </p:nvSpPr>
          <p:spPr bwMode="auto">
            <a:xfrm>
              <a:off x="4683755" y="3998205"/>
              <a:ext cx="216789" cy="71469"/>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15" name="Freeform 308"/>
            <p:cNvSpPr/>
            <p:nvPr/>
          </p:nvSpPr>
          <p:spPr bwMode="auto">
            <a:xfrm>
              <a:off x="4893397" y="3605126"/>
              <a:ext cx="67896" cy="406182"/>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16" name="Freeform 309"/>
            <p:cNvSpPr/>
            <p:nvPr/>
          </p:nvSpPr>
          <p:spPr bwMode="auto">
            <a:xfrm>
              <a:off x="4944616" y="3239443"/>
              <a:ext cx="195348" cy="372830"/>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17" name="Freeform 310"/>
            <p:cNvSpPr/>
            <p:nvPr/>
          </p:nvSpPr>
          <p:spPr bwMode="auto">
            <a:xfrm>
              <a:off x="5119715" y="2789189"/>
              <a:ext cx="229892" cy="458593"/>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18" name="Freeform 311"/>
            <p:cNvSpPr/>
            <p:nvPr/>
          </p:nvSpPr>
          <p:spPr bwMode="auto">
            <a:xfrm>
              <a:off x="4893397" y="2991684"/>
              <a:ext cx="244186" cy="258480"/>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19" name="Freeform 312"/>
            <p:cNvSpPr/>
            <p:nvPr/>
          </p:nvSpPr>
          <p:spPr bwMode="auto">
            <a:xfrm>
              <a:off x="4683755" y="2991684"/>
              <a:ext cx="226318" cy="464548"/>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20" name="Freeform 313"/>
            <p:cNvSpPr/>
            <p:nvPr/>
          </p:nvSpPr>
          <p:spPr bwMode="auto">
            <a:xfrm>
              <a:off x="4382394" y="3395484"/>
              <a:ext cx="306126" cy="65514"/>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21" name="Freeform 314"/>
            <p:cNvSpPr/>
            <p:nvPr/>
          </p:nvSpPr>
          <p:spPr bwMode="auto">
            <a:xfrm>
              <a:off x="4690902" y="3437174"/>
              <a:ext cx="265627" cy="171525"/>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22" name="Freeform 315"/>
            <p:cNvSpPr/>
            <p:nvPr/>
          </p:nvSpPr>
          <p:spPr bwMode="auto">
            <a:xfrm>
              <a:off x="4694475" y="3234679"/>
              <a:ext cx="437152" cy="217981"/>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23" name="Freeform 316"/>
            <p:cNvSpPr/>
            <p:nvPr/>
          </p:nvSpPr>
          <p:spPr bwMode="auto">
            <a:xfrm>
              <a:off x="4623006" y="3070300"/>
              <a:ext cx="79807" cy="371638"/>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24" name="Freeform 317"/>
            <p:cNvSpPr/>
            <p:nvPr/>
          </p:nvSpPr>
          <p:spPr bwMode="auto">
            <a:xfrm>
              <a:off x="4371673" y="3076256"/>
              <a:ext cx="22632" cy="3263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25" name="Freeform 318"/>
            <p:cNvSpPr/>
            <p:nvPr/>
          </p:nvSpPr>
          <p:spPr bwMode="auto">
            <a:xfrm>
              <a:off x="4351424" y="2570018"/>
              <a:ext cx="39308" cy="512194"/>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26" name="Freeform 319"/>
            <p:cNvSpPr/>
            <p:nvPr/>
          </p:nvSpPr>
          <p:spPr bwMode="auto">
            <a:xfrm>
              <a:off x="4385968" y="3058389"/>
              <a:ext cx="250141" cy="38117"/>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27" name="Freeform 320"/>
            <p:cNvSpPr/>
            <p:nvPr/>
          </p:nvSpPr>
          <p:spPr bwMode="auto">
            <a:xfrm>
              <a:off x="4028622" y="3082212"/>
              <a:ext cx="357345" cy="240612"/>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28" name="Freeform 321"/>
            <p:cNvSpPr/>
            <p:nvPr/>
          </p:nvSpPr>
          <p:spPr bwMode="auto">
            <a:xfrm>
              <a:off x="3807069" y="3309721"/>
              <a:ext cx="237039" cy="404991"/>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29" name="Freeform 322"/>
            <p:cNvSpPr/>
            <p:nvPr/>
          </p:nvSpPr>
          <p:spPr bwMode="auto">
            <a:xfrm>
              <a:off x="3811833" y="3399057"/>
              <a:ext cx="574134" cy="309699"/>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30" name="Freeform 323"/>
            <p:cNvSpPr/>
            <p:nvPr/>
          </p:nvSpPr>
          <p:spPr bwMode="auto">
            <a:xfrm>
              <a:off x="4027432" y="3309721"/>
              <a:ext cx="145320" cy="443107"/>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31" name="Freeform 324"/>
            <p:cNvSpPr/>
            <p:nvPr/>
          </p:nvSpPr>
          <p:spPr bwMode="auto">
            <a:xfrm>
              <a:off x="3516428" y="3091741"/>
              <a:ext cx="306126" cy="612250"/>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32" name="Freeform 325"/>
            <p:cNvSpPr/>
            <p:nvPr/>
          </p:nvSpPr>
          <p:spPr bwMode="auto">
            <a:xfrm>
              <a:off x="3386594" y="2459241"/>
              <a:ext cx="147702" cy="644412"/>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33" name="Freeform 326"/>
            <p:cNvSpPr/>
            <p:nvPr/>
          </p:nvSpPr>
          <p:spPr bwMode="auto">
            <a:xfrm>
              <a:off x="3391358" y="2458050"/>
              <a:ext cx="291832" cy="246568"/>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34" name="Freeform 327"/>
            <p:cNvSpPr/>
            <p:nvPr/>
          </p:nvSpPr>
          <p:spPr bwMode="auto">
            <a:xfrm>
              <a:off x="3514046" y="2696279"/>
              <a:ext cx="175099" cy="395461"/>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35" name="Freeform 328"/>
            <p:cNvSpPr/>
            <p:nvPr/>
          </p:nvSpPr>
          <p:spPr bwMode="auto">
            <a:xfrm>
              <a:off x="3672469" y="2687942"/>
              <a:ext cx="313272" cy="185819"/>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36" name="Freeform 329"/>
            <p:cNvSpPr/>
            <p:nvPr/>
          </p:nvSpPr>
          <p:spPr bwMode="auto">
            <a:xfrm>
              <a:off x="3966683" y="2861849"/>
              <a:ext cx="75043" cy="456210"/>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37" name="Freeform 330"/>
            <p:cNvSpPr/>
            <p:nvPr/>
          </p:nvSpPr>
          <p:spPr bwMode="auto">
            <a:xfrm>
              <a:off x="3977403" y="2855893"/>
              <a:ext cx="404991" cy="237039"/>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38" name="Freeform 331"/>
            <p:cNvSpPr/>
            <p:nvPr/>
          </p:nvSpPr>
          <p:spPr bwMode="auto">
            <a:xfrm>
              <a:off x="3930948" y="2624810"/>
              <a:ext cx="57175" cy="241804"/>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39" name="Freeform 332"/>
            <p:cNvSpPr/>
            <p:nvPr/>
          </p:nvSpPr>
          <p:spPr bwMode="auto">
            <a:xfrm>
              <a:off x="3521193" y="2852320"/>
              <a:ext cx="458593" cy="23823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40" name="Freeform 333"/>
            <p:cNvSpPr/>
            <p:nvPr/>
          </p:nvSpPr>
          <p:spPr bwMode="auto">
            <a:xfrm>
              <a:off x="3524767" y="3075065"/>
              <a:ext cx="508621" cy="23823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41" name="Freeform 334"/>
            <p:cNvSpPr/>
            <p:nvPr/>
          </p:nvSpPr>
          <p:spPr bwMode="auto">
            <a:xfrm>
              <a:off x="4038152" y="3234679"/>
              <a:ext cx="1086328" cy="89337"/>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42" name="Freeform 335"/>
            <p:cNvSpPr/>
            <p:nvPr/>
          </p:nvSpPr>
          <p:spPr bwMode="auto">
            <a:xfrm>
              <a:off x="4896970" y="2786807"/>
              <a:ext cx="447872" cy="21559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43" name="Freeform 336"/>
            <p:cNvSpPr/>
            <p:nvPr/>
          </p:nvSpPr>
          <p:spPr bwMode="auto">
            <a:xfrm>
              <a:off x="4628962" y="2983347"/>
              <a:ext cx="275156" cy="91719"/>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44" name="Freeform 337"/>
            <p:cNvSpPr/>
            <p:nvPr/>
          </p:nvSpPr>
          <p:spPr bwMode="auto">
            <a:xfrm>
              <a:off x="5305534" y="2218629"/>
              <a:ext cx="45264" cy="578898"/>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45" name="Freeform 338"/>
            <p:cNvSpPr/>
            <p:nvPr/>
          </p:nvSpPr>
          <p:spPr bwMode="auto">
            <a:xfrm>
              <a:off x="4994644" y="1856520"/>
              <a:ext cx="327566" cy="371638"/>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46" name="Freeform 339"/>
            <p:cNvSpPr/>
            <p:nvPr/>
          </p:nvSpPr>
          <p:spPr bwMode="auto">
            <a:xfrm>
              <a:off x="5056584" y="2217438"/>
              <a:ext cx="260862" cy="203687"/>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47" name="Freeform 340"/>
            <p:cNvSpPr/>
            <p:nvPr/>
          </p:nvSpPr>
          <p:spPr bwMode="auto">
            <a:xfrm>
              <a:off x="4793341" y="2406831"/>
              <a:ext cx="278729" cy="240612"/>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48" name="Freeform 341"/>
            <p:cNvSpPr/>
            <p:nvPr/>
          </p:nvSpPr>
          <p:spPr bwMode="auto">
            <a:xfrm>
              <a:off x="4359762" y="2570018"/>
              <a:ext cx="444299" cy="77425"/>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49" name="Freeform 342"/>
            <p:cNvSpPr/>
            <p:nvPr/>
          </p:nvSpPr>
          <p:spPr bwMode="auto">
            <a:xfrm>
              <a:off x="3939287" y="2574782"/>
              <a:ext cx="420476" cy="59557"/>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50" name="Freeform 343"/>
            <p:cNvSpPr/>
            <p:nvPr/>
          </p:nvSpPr>
          <p:spPr bwMode="auto">
            <a:xfrm>
              <a:off x="3394931" y="2454477"/>
              <a:ext cx="549120" cy="184628"/>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51" name="Freeform 344"/>
            <p:cNvSpPr/>
            <p:nvPr/>
          </p:nvSpPr>
          <p:spPr bwMode="auto">
            <a:xfrm>
              <a:off x="3677234" y="2624810"/>
              <a:ext cx="259670" cy="84572"/>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52" name="Freeform 345"/>
            <p:cNvSpPr/>
            <p:nvPr/>
          </p:nvSpPr>
          <p:spPr bwMode="auto">
            <a:xfrm>
              <a:off x="3973830" y="2629575"/>
              <a:ext cx="825466" cy="232274"/>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53" name="Freeform 346"/>
            <p:cNvSpPr/>
            <p:nvPr/>
          </p:nvSpPr>
          <p:spPr bwMode="auto">
            <a:xfrm>
              <a:off x="3973830" y="2579547"/>
              <a:ext cx="391888" cy="284685"/>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54" name="Freeform 347"/>
            <p:cNvSpPr/>
            <p:nvPr/>
          </p:nvSpPr>
          <p:spPr bwMode="auto">
            <a:xfrm>
              <a:off x="4369291" y="2406831"/>
              <a:ext cx="694440" cy="172717"/>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55" name="Freeform 348"/>
            <p:cNvSpPr/>
            <p:nvPr/>
          </p:nvSpPr>
          <p:spPr bwMode="auto">
            <a:xfrm>
              <a:off x="4792149" y="2641487"/>
              <a:ext cx="121497" cy="349007"/>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56" name="Freeform 349"/>
            <p:cNvSpPr/>
            <p:nvPr/>
          </p:nvSpPr>
          <p:spPr bwMode="auto">
            <a:xfrm>
              <a:off x="4606330" y="2137631"/>
              <a:ext cx="701587" cy="92910"/>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57" name="Freeform 350"/>
            <p:cNvSpPr/>
            <p:nvPr/>
          </p:nvSpPr>
          <p:spPr bwMode="auto">
            <a:xfrm>
              <a:off x="4603948" y="1857711"/>
              <a:ext cx="401417" cy="294214"/>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58" name="Freeform 351"/>
            <p:cNvSpPr/>
            <p:nvPr/>
          </p:nvSpPr>
          <p:spPr bwMode="auto">
            <a:xfrm>
              <a:off x="3386594" y="2024471"/>
              <a:ext cx="192966" cy="437152"/>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59" name="Freeform 352"/>
            <p:cNvSpPr/>
            <p:nvPr/>
          </p:nvSpPr>
          <p:spPr bwMode="auto">
            <a:xfrm>
              <a:off x="3571221" y="2016134"/>
              <a:ext cx="303743" cy="419284"/>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60" name="Freeform 353"/>
            <p:cNvSpPr/>
            <p:nvPr/>
          </p:nvSpPr>
          <p:spPr bwMode="auto">
            <a:xfrm>
              <a:off x="3873773" y="2412786"/>
              <a:ext cx="500282" cy="173908"/>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61" name="Freeform 354"/>
            <p:cNvSpPr/>
            <p:nvPr/>
          </p:nvSpPr>
          <p:spPr bwMode="auto">
            <a:xfrm>
              <a:off x="3861862" y="2419933"/>
              <a:ext cx="83380" cy="210834"/>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62" name="Freeform 355"/>
            <p:cNvSpPr/>
            <p:nvPr/>
          </p:nvSpPr>
          <p:spPr bwMode="auto">
            <a:xfrm>
              <a:off x="3668895" y="2415168"/>
              <a:ext cx="208451" cy="287067"/>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63" name="Freeform 356"/>
            <p:cNvSpPr/>
            <p:nvPr/>
          </p:nvSpPr>
          <p:spPr bwMode="auto">
            <a:xfrm>
              <a:off x="3561692" y="1751699"/>
              <a:ext cx="344242" cy="281111"/>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64" name="Freeform 357"/>
            <p:cNvSpPr/>
            <p:nvPr/>
          </p:nvSpPr>
          <p:spPr bwMode="auto">
            <a:xfrm>
              <a:off x="3886876" y="1755272"/>
              <a:ext cx="364491" cy="434770"/>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65" name="Freeform 358"/>
            <p:cNvSpPr/>
            <p:nvPr/>
          </p:nvSpPr>
          <p:spPr bwMode="auto">
            <a:xfrm>
              <a:off x="3861862" y="2168601"/>
              <a:ext cx="384741" cy="258480"/>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66" name="Freeform 359"/>
            <p:cNvSpPr/>
            <p:nvPr/>
          </p:nvSpPr>
          <p:spPr bwMode="auto">
            <a:xfrm>
              <a:off x="3398505" y="2412786"/>
              <a:ext cx="471695" cy="50028"/>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67" name="Freeform 360"/>
            <p:cNvSpPr/>
            <p:nvPr/>
          </p:nvSpPr>
          <p:spPr bwMode="auto">
            <a:xfrm>
              <a:off x="4243029" y="2134057"/>
              <a:ext cx="368065" cy="53602"/>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68" name="Freeform 361"/>
            <p:cNvSpPr/>
            <p:nvPr/>
          </p:nvSpPr>
          <p:spPr bwMode="auto">
            <a:xfrm>
              <a:off x="4464584" y="1630202"/>
              <a:ext cx="538399" cy="240612"/>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69" name="Freeform 362"/>
            <p:cNvSpPr/>
            <p:nvPr/>
          </p:nvSpPr>
          <p:spPr bwMode="auto">
            <a:xfrm>
              <a:off x="3890449" y="1627819"/>
              <a:ext cx="580090" cy="138173"/>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70" name="Freeform 363"/>
            <p:cNvSpPr/>
            <p:nvPr/>
          </p:nvSpPr>
          <p:spPr bwMode="auto">
            <a:xfrm>
              <a:off x="4459819" y="1634966"/>
              <a:ext cx="160805" cy="512194"/>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71" name="Freeform 364"/>
            <p:cNvSpPr/>
            <p:nvPr/>
          </p:nvSpPr>
          <p:spPr bwMode="auto">
            <a:xfrm>
              <a:off x="4225162" y="1644495"/>
              <a:ext cx="247759" cy="534826"/>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72" name="Freeform 365"/>
            <p:cNvSpPr/>
            <p:nvPr/>
          </p:nvSpPr>
          <p:spPr bwMode="auto">
            <a:xfrm>
              <a:off x="3853524" y="1757654"/>
              <a:ext cx="48837" cy="6527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73" name="Freeform 366"/>
            <p:cNvSpPr/>
            <p:nvPr/>
          </p:nvSpPr>
          <p:spPr bwMode="auto">
            <a:xfrm>
              <a:off x="4602757" y="2140013"/>
              <a:ext cx="207260" cy="494327"/>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74" name="Freeform 367"/>
            <p:cNvSpPr/>
            <p:nvPr/>
          </p:nvSpPr>
          <p:spPr bwMode="auto">
            <a:xfrm>
              <a:off x="4239456" y="2175748"/>
              <a:ext cx="126262" cy="3918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75" name="Freeform 368"/>
            <p:cNvSpPr/>
            <p:nvPr/>
          </p:nvSpPr>
          <p:spPr bwMode="auto">
            <a:xfrm>
              <a:off x="4352615" y="2147160"/>
              <a:ext cx="263244" cy="432387"/>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76" name="Freeform 369"/>
            <p:cNvSpPr/>
            <p:nvPr/>
          </p:nvSpPr>
          <p:spPr bwMode="auto">
            <a:xfrm>
              <a:off x="4617051" y="2138822"/>
              <a:ext cx="449063" cy="281111"/>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77" name="Freeform 370"/>
            <p:cNvSpPr/>
            <p:nvPr/>
          </p:nvSpPr>
          <p:spPr bwMode="auto">
            <a:xfrm>
              <a:off x="5053011" y="2415168"/>
              <a:ext cx="288258" cy="382359"/>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78" name="Freeform 371"/>
            <p:cNvSpPr/>
            <p:nvPr/>
          </p:nvSpPr>
          <p:spPr bwMode="auto">
            <a:xfrm>
              <a:off x="4901735" y="2428271"/>
              <a:ext cx="166761" cy="559840"/>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79" name="Freeform 372"/>
            <p:cNvSpPr/>
            <p:nvPr/>
          </p:nvSpPr>
          <p:spPr bwMode="auto">
            <a:xfrm>
              <a:off x="4357379" y="2579547"/>
              <a:ext cx="276346" cy="495518"/>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80" name="Freeform 373"/>
            <p:cNvSpPr/>
            <p:nvPr/>
          </p:nvSpPr>
          <p:spPr bwMode="auto">
            <a:xfrm>
              <a:off x="4617051" y="2637913"/>
              <a:ext cx="192966" cy="430005"/>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81" name="Freeform 374"/>
            <p:cNvSpPr/>
            <p:nvPr/>
          </p:nvSpPr>
          <p:spPr bwMode="auto">
            <a:xfrm>
              <a:off x="4377629" y="3065536"/>
              <a:ext cx="250141" cy="341860"/>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82" name="Freeform 375"/>
            <p:cNvSpPr/>
            <p:nvPr/>
          </p:nvSpPr>
          <p:spPr bwMode="auto">
            <a:xfrm>
              <a:off x="4377629" y="3420498"/>
              <a:ext cx="308508" cy="357345"/>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83" name="Freeform 376"/>
            <p:cNvSpPr/>
            <p:nvPr/>
          </p:nvSpPr>
          <p:spPr bwMode="auto">
            <a:xfrm>
              <a:off x="3969065" y="2870187"/>
              <a:ext cx="424049" cy="562222"/>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84" name="Oval 377"/>
            <p:cNvSpPr>
              <a:spLocks noChangeArrowheads="1"/>
            </p:cNvSpPr>
            <p:nvPr/>
          </p:nvSpPr>
          <p:spPr bwMode="auto">
            <a:xfrm>
              <a:off x="4268044" y="2465197"/>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85" name="Oval 378"/>
            <p:cNvSpPr>
              <a:spLocks noChangeArrowheads="1"/>
            </p:cNvSpPr>
            <p:nvPr/>
          </p:nvSpPr>
          <p:spPr bwMode="auto">
            <a:xfrm>
              <a:off x="3428283" y="2991684"/>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86" name="Oval 379"/>
            <p:cNvSpPr>
              <a:spLocks noChangeArrowheads="1"/>
            </p:cNvSpPr>
            <p:nvPr/>
          </p:nvSpPr>
          <p:spPr bwMode="auto">
            <a:xfrm>
              <a:off x="4288293" y="3944603"/>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87" name="Oval 380"/>
            <p:cNvSpPr>
              <a:spLocks noChangeArrowheads="1"/>
            </p:cNvSpPr>
            <p:nvPr/>
          </p:nvSpPr>
          <p:spPr bwMode="auto">
            <a:xfrm>
              <a:off x="4288293" y="2969053"/>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88" name="Oval 382"/>
            <p:cNvSpPr>
              <a:spLocks noChangeArrowheads="1"/>
            </p:cNvSpPr>
            <p:nvPr/>
          </p:nvSpPr>
          <p:spPr bwMode="auto">
            <a:xfrm>
              <a:off x="3807069" y="1667127"/>
              <a:ext cx="19534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89" name="Oval 383"/>
            <p:cNvSpPr>
              <a:spLocks noChangeArrowheads="1"/>
            </p:cNvSpPr>
            <p:nvPr/>
          </p:nvSpPr>
          <p:spPr bwMode="auto">
            <a:xfrm>
              <a:off x="3805878" y="2355611"/>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90" name="Oval 384"/>
            <p:cNvSpPr>
              <a:spLocks noChangeArrowheads="1"/>
            </p:cNvSpPr>
            <p:nvPr/>
          </p:nvSpPr>
          <p:spPr bwMode="auto">
            <a:xfrm>
              <a:off x="3328227" y="2391345"/>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91" name="Oval 385"/>
            <p:cNvSpPr>
              <a:spLocks noChangeArrowheads="1"/>
            </p:cNvSpPr>
            <p:nvPr/>
          </p:nvSpPr>
          <p:spPr bwMode="auto">
            <a:xfrm>
              <a:off x="3504517" y="1955385"/>
              <a:ext cx="141747" cy="14055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92" name="Oval 386"/>
            <p:cNvSpPr>
              <a:spLocks noChangeArrowheads="1"/>
            </p:cNvSpPr>
            <p:nvPr/>
          </p:nvSpPr>
          <p:spPr bwMode="auto">
            <a:xfrm>
              <a:off x="4539626" y="2075691"/>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93" name="Oval 387"/>
            <p:cNvSpPr>
              <a:spLocks noChangeArrowheads="1"/>
            </p:cNvSpPr>
            <p:nvPr/>
          </p:nvSpPr>
          <p:spPr bwMode="auto">
            <a:xfrm>
              <a:off x="5248359" y="2145969"/>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94" name="Oval 388"/>
            <p:cNvSpPr>
              <a:spLocks noChangeArrowheads="1"/>
            </p:cNvSpPr>
            <p:nvPr/>
          </p:nvSpPr>
          <p:spPr bwMode="auto">
            <a:xfrm>
              <a:off x="4835030" y="2930936"/>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95" name="Oval 389"/>
            <p:cNvSpPr>
              <a:spLocks noChangeArrowheads="1"/>
            </p:cNvSpPr>
            <p:nvPr/>
          </p:nvSpPr>
          <p:spPr bwMode="auto">
            <a:xfrm>
              <a:off x="4997027" y="2347273"/>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96" name="Oval 390"/>
            <p:cNvSpPr>
              <a:spLocks noChangeArrowheads="1"/>
            </p:cNvSpPr>
            <p:nvPr/>
          </p:nvSpPr>
          <p:spPr bwMode="auto">
            <a:xfrm>
              <a:off x="3748703" y="3640861"/>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97" name="Oval 391"/>
            <p:cNvSpPr>
              <a:spLocks noChangeArrowheads="1"/>
            </p:cNvSpPr>
            <p:nvPr/>
          </p:nvSpPr>
          <p:spPr bwMode="auto">
            <a:xfrm>
              <a:off x="4880294" y="3528893"/>
              <a:ext cx="141747" cy="14174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98" name="Oval 392"/>
            <p:cNvSpPr>
              <a:spLocks noChangeArrowheads="1"/>
            </p:cNvSpPr>
            <p:nvPr/>
          </p:nvSpPr>
          <p:spPr bwMode="auto">
            <a:xfrm>
              <a:off x="4196575" y="2134057"/>
              <a:ext cx="100056"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199" name="Oval 393"/>
            <p:cNvSpPr>
              <a:spLocks noChangeArrowheads="1"/>
            </p:cNvSpPr>
            <p:nvPr/>
          </p:nvSpPr>
          <p:spPr bwMode="auto">
            <a:xfrm>
              <a:off x="3630779" y="2647443"/>
              <a:ext cx="100056" cy="10005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00" name="Oval 394"/>
            <p:cNvSpPr>
              <a:spLocks noChangeArrowheads="1"/>
            </p:cNvSpPr>
            <p:nvPr/>
          </p:nvSpPr>
          <p:spPr bwMode="auto">
            <a:xfrm>
              <a:off x="3894023" y="2580738"/>
              <a:ext cx="100056" cy="102439"/>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01" name="Oval 395"/>
            <p:cNvSpPr>
              <a:spLocks noChangeArrowheads="1"/>
            </p:cNvSpPr>
            <p:nvPr/>
          </p:nvSpPr>
          <p:spPr bwMode="auto">
            <a:xfrm>
              <a:off x="4755224" y="2587885"/>
              <a:ext cx="101248"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02" name="Oval 396"/>
            <p:cNvSpPr>
              <a:spLocks noChangeArrowheads="1"/>
            </p:cNvSpPr>
            <p:nvPr/>
          </p:nvSpPr>
          <p:spPr bwMode="auto">
            <a:xfrm>
              <a:off x="4583698" y="3023846"/>
              <a:ext cx="102439" cy="9886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03" name="Oval 397"/>
            <p:cNvSpPr>
              <a:spLocks noChangeArrowheads="1"/>
            </p:cNvSpPr>
            <p:nvPr/>
          </p:nvSpPr>
          <p:spPr bwMode="auto">
            <a:xfrm>
              <a:off x="4418128" y="1588511"/>
              <a:ext cx="101248"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04" name="Oval 398"/>
            <p:cNvSpPr>
              <a:spLocks noChangeArrowheads="1"/>
            </p:cNvSpPr>
            <p:nvPr/>
          </p:nvSpPr>
          <p:spPr bwMode="auto">
            <a:xfrm>
              <a:off x="4952954" y="1818403"/>
              <a:ext cx="100056"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05" name="Oval 399"/>
            <p:cNvSpPr>
              <a:spLocks noChangeArrowheads="1"/>
            </p:cNvSpPr>
            <p:nvPr/>
          </p:nvSpPr>
          <p:spPr bwMode="auto">
            <a:xfrm>
              <a:off x="5085172" y="3192989"/>
              <a:ext cx="101248"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06" name="Oval 400"/>
            <p:cNvSpPr>
              <a:spLocks noChangeArrowheads="1"/>
            </p:cNvSpPr>
            <p:nvPr/>
          </p:nvSpPr>
          <p:spPr bwMode="auto">
            <a:xfrm>
              <a:off x="4848133" y="3949368"/>
              <a:ext cx="100056"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07" name="Oval 401"/>
            <p:cNvSpPr>
              <a:spLocks noChangeArrowheads="1"/>
            </p:cNvSpPr>
            <p:nvPr/>
          </p:nvSpPr>
          <p:spPr bwMode="auto">
            <a:xfrm>
              <a:off x="4630153" y="4002970"/>
              <a:ext cx="102439"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08" name="Oval 402"/>
            <p:cNvSpPr>
              <a:spLocks noChangeArrowheads="1"/>
            </p:cNvSpPr>
            <p:nvPr/>
          </p:nvSpPr>
          <p:spPr bwMode="auto">
            <a:xfrm>
              <a:off x="3865435" y="4007735"/>
              <a:ext cx="101248" cy="10005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09" name="Oval 403"/>
            <p:cNvSpPr>
              <a:spLocks noChangeArrowheads="1"/>
            </p:cNvSpPr>
            <p:nvPr/>
          </p:nvSpPr>
          <p:spPr bwMode="auto">
            <a:xfrm>
              <a:off x="3971447" y="3239443"/>
              <a:ext cx="141747"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10" name="Oval 404"/>
            <p:cNvSpPr>
              <a:spLocks noChangeArrowheads="1"/>
            </p:cNvSpPr>
            <p:nvPr/>
          </p:nvSpPr>
          <p:spPr bwMode="auto">
            <a:xfrm>
              <a:off x="4624197" y="3370470"/>
              <a:ext cx="139365" cy="14174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11" name="Oval 405"/>
            <p:cNvSpPr>
              <a:spLocks noChangeArrowheads="1"/>
            </p:cNvSpPr>
            <p:nvPr/>
          </p:nvSpPr>
          <p:spPr bwMode="auto">
            <a:xfrm>
              <a:off x="4630153" y="3720667"/>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12" name="Oval 406"/>
            <p:cNvSpPr>
              <a:spLocks noChangeArrowheads="1"/>
            </p:cNvSpPr>
            <p:nvPr/>
          </p:nvSpPr>
          <p:spPr bwMode="auto">
            <a:xfrm>
              <a:off x="4103665" y="3687315"/>
              <a:ext cx="141747" cy="14055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13" name="Oval 407"/>
            <p:cNvSpPr>
              <a:spLocks noChangeArrowheads="1"/>
            </p:cNvSpPr>
            <p:nvPr/>
          </p:nvSpPr>
          <p:spPr bwMode="auto">
            <a:xfrm>
              <a:off x="3914272" y="2798718"/>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
          <p:nvSpPr>
            <p:cNvPr id="214" name="Oval 128"/>
            <p:cNvSpPr>
              <a:spLocks noChangeArrowheads="1"/>
            </p:cNvSpPr>
            <p:nvPr/>
          </p:nvSpPr>
          <p:spPr bwMode="auto">
            <a:xfrm>
              <a:off x="4252558" y="3267539"/>
              <a:ext cx="254906" cy="25490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37" name="圆角矩形 236"/>
          <p:cNvSpPr/>
          <p:nvPr/>
        </p:nvSpPr>
        <p:spPr>
          <a:xfrm>
            <a:off x="7885390" y="4065488"/>
            <a:ext cx="2488915" cy="433743"/>
          </a:xfrm>
          <a:prstGeom prst="roundRect">
            <a:avLst>
              <a:gd name="adj" fmla="val 50000"/>
            </a:avLst>
          </a:prstGeom>
          <a:solidFill>
            <a:srgbClr val="0CAC7E"/>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bg1"/>
                </a:solidFill>
                <a:latin typeface="Arial" panose="020B0604020202020204" pitchFamily="34" charset="0"/>
                <a:ea typeface="微软雅黑" panose="020B0503020204020204" pitchFamily="34" charset="-122"/>
                <a:cs typeface="Arial" panose="020B0604020202020204" pitchFamily="34" charset="0"/>
              </a:rPr>
              <a:t>Phục</a:t>
            </a:r>
            <a:r>
              <a:rPr lang="en-US" altLang="zh-CN"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dirty="0" err="1">
                <a:solidFill>
                  <a:schemeClr val="bg1"/>
                </a:solidFill>
                <a:latin typeface="Arial" panose="020B0604020202020204" pitchFamily="34" charset="0"/>
                <a:ea typeface="微软雅黑" panose="020B0503020204020204" pitchFamily="34" charset="-122"/>
                <a:cs typeface="Arial" panose="020B0604020202020204" pitchFamily="34" charset="0"/>
              </a:rPr>
              <a:t>vụ</a:t>
            </a:r>
            <a:r>
              <a:rPr lang="en-US" altLang="zh-CN"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dirty="0" err="1">
                <a:solidFill>
                  <a:schemeClr val="bg1"/>
                </a:solidFill>
                <a:latin typeface="Arial" panose="020B0604020202020204" pitchFamily="34" charset="0"/>
                <a:ea typeface="微软雅黑" panose="020B0503020204020204" pitchFamily="34" charset="-122"/>
                <a:cs typeface="Arial" panose="020B0604020202020204" pitchFamily="34" charset="0"/>
              </a:rPr>
              <a:t>công</a:t>
            </a:r>
            <a:r>
              <a:rPr lang="en-US" altLang="zh-CN"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dirty="0" err="1">
                <a:solidFill>
                  <a:schemeClr val="bg1"/>
                </a:solidFill>
                <a:latin typeface="Arial" panose="020B0604020202020204" pitchFamily="34" charset="0"/>
                <a:ea typeface="微软雅黑" panose="020B0503020204020204" pitchFamily="34" charset="-122"/>
                <a:cs typeface="Arial" panose="020B0604020202020204" pitchFamily="34" charset="0"/>
              </a:rPr>
              <a:t>việc</a:t>
            </a:r>
            <a:r>
              <a:rPr lang="zh-CN" altLang="en-US" dirty="0">
                <a:solidFill>
                  <a:schemeClr val="bg1"/>
                </a:solidFill>
                <a:latin typeface="Arial" panose="020B0604020202020204" pitchFamily="34" charset="0"/>
                <a:ea typeface="微软雅黑" panose="020B0503020204020204" pitchFamily="34" charset="-122"/>
                <a:cs typeface="Arial" panose="020B0604020202020204" pitchFamily="34" charset="0"/>
              </a:rPr>
              <a:t>？</a:t>
            </a:r>
          </a:p>
        </p:txBody>
      </p:sp>
      <p:sp>
        <p:nvSpPr>
          <p:cNvPr id="238" name="圆角矩形 237"/>
          <p:cNvSpPr/>
          <p:nvPr/>
        </p:nvSpPr>
        <p:spPr>
          <a:xfrm>
            <a:off x="1836718" y="3373033"/>
            <a:ext cx="2488915" cy="433743"/>
          </a:xfrm>
          <a:prstGeom prst="roundRect">
            <a:avLst>
              <a:gd name="adj" fmla="val 50000"/>
            </a:avLst>
          </a:prstGeom>
          <a:solidFill>
            <a:srgbClr val="0CAC7E"/>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bg1"/>
                </a:solidFill>
                <a:latin typeface="Arial" panose="020B0604020202020204" pitchFamily="34" charset="0"/>
                <a:ea typeface="微软雅黑" panose="020B0503020204020204" pitchFamily="34" charset="-122"/>
                <a:cs typeface="Arial" panose="020B0604020202020204" pitchFamily="34" charset="0"/>
              </a:rPr>
              <a:t>Mua bao nhiêu tiền?</a:t>
            </a:r>
            <a:endParaRPr lang="zh-CN" altLang="en-US"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39" name="圆角矩形 238"/>
          <p:cNvSpPr/>
          <p:nvPr/>
        </p:nvSpPr>
        <p:spPr>
          <a:xfrm>
            <a:off x="7033099" y="1801428"/>
            <a:ext cx="2488915" cy="433743"/>
          </a:xfrm>
          <a:prstGeom prst="roundRect">
            <a:avLst>
              <a:gd name="adj" fmla="val 50000"/>
            </a:avLst>
          </a:prstGeom>
          <a:solidFill>
            <a:srgbClr val="0CAC7E"/>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微软雅黑" panose="020B0503020204020204" pitchFamily="34" charset="-122"/>
                <a:cs typeface="Arial" panose="020B0604020202020204" pitchFamily="34" charset="0"/>
              </a:rPr>
              <a:t>Xe ở nhà bị hư ?</a:t>
            </a:r>
            <a:endParaRPr lang="zh-CN" altLang="en-US"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40" name="圆角矩形 239"/>
          <p:cNvSpPr/>
          <p:nvPr/>
        </p:nvSpPr>
        <p:spPr>
          <a:xfrm>
            <a:off x="2408407" y="4873086"/>
            <a:ext cx="2488915" cy="433743"/>
          </a:xfrm>
          <a:prstGeom prst="roundRect">
            <a:avLst>
              <a:gd name="adj" fmla="val 50000"/>
            </a:avLst>
          </a:prstGeom>
          <a:solidFill>
            <a:srgbClr val="0CAC7E"/>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dirty="0">
                <a:solidFill>
                  <a:schemeClr val="bg1"/>
                </a:solidFill>
                <a:latin typeface="Arial"/>
                <a:ea typeface="微软雅黑"/>
                <a:cs typeface="Arial"/>
              </a:rPr>
              <a:t>Phục </a:t>
            </a:r>
            <a:r>
              <a:rPr lang="en-US" altLang="zh-CN" dirty="0" err="1">
                <a:solidFill>
                  <a:schemeClr val="bg1"/>
                </a:solidFill>
                <a:latin typeface="Arial"/>
                <a:ea typeface="微软雅黑"/>
                <a:cs typeface="Arial"/>
              </a:rPr>
              <a:t>vụ</a:t>
            </a:r>
            <a:r>
              <a:rPr lang="en-US" altLang="zh-CN" dirty="0">
                <a:solidFill>
                  <a:schemeClr val="bg1"/>
                </a:solidFill>
                <a:latin typeface="Arial"/>
                <a:ea typeface="微软雅黑"/>
                <a:cs typeface="Arial"/>
              </a:rPr>
              <a:t> </a:t>
            </a:r>
            <a:r>
              <a:rPr lang="en-US" altLang="zh-CN" dirty="0" err="1">
                <a:solidFill>
                  <a:schemeClr val="bg1"/>
                </a:solidFill>
                <a:latin typeface="Arial"/>
                <a:ea typeface="微软雅黑"/>
                <a:cs typeface="Arial"/>
              </a:rPr>
              <a:t>cuộc</a:t>
            </a:r>
            <a:r>
              <a:rPr lang="en-US" altLang="zh-CN" dirty="0">
                <a:solidFill>
                  <a:schemeClr val="bg1"/>
                </a:solidFill>
                <a:latin typeface="Arial"/>
                <a:ea typeface="微软雅黑"/>
                <a:cs typeface="Arial"/>
              </a:rPr>
              <a:t> </a:t>
            </a:r>
            <a:r>
              <a:rPr lang="en-US" altLang="zh-CN" dirty="0" err="1">
                <a:solidFill>
                  <a:schemeClr val="bg1"/>
                </a:solidFill>
                <a:latin typeface="Arial"/>
                <a:ea typeface="微软雅黑"/>
                <a:cs typeface="Arial"/>
              </a:rPr>
              <a:t>sống</a:t>
            </a:r>
            <a:r>
              <a:rPr lang="en-US" altLang="zh-CN" dirty="0">
                <a:solidFill>
                  <a:schemeClr val="bg1"/>
                </a:solidFill>
                <a:latin typeface="Arial"/>
                <a:ea typeface="微软雅黑"/>
                <a:cs typeface="Arial"/>
              </a:rPr>
              <a:t> </a:t>
            </a:r>
            <a:r>
              <a:rPr lang="zh-CN" altLang="en-US">
                <a:solidFill>
                  <a:schemeClr val="bg1"/>
                </a:solidFill>
                <a:latin typeface="Arial"/>
                <a:ea typeface="微软雅黑"/>
                <a:cs typeface="Arial"/>
              </a:rPr>
              <a:t>？</a:t>
            </a:r>
          </a:p>
        </p:txBody>
      </p:sp>
      <p:cxnSp>
        <p:nvCxnSpPr>
          <p:cNvPr id="241" name="曲线连接符 240"/>
          <p:cNvCxnSpPr>
            <a:stCxn id="204" idx="0"/>
            <a:endCxn id="239" idx="1"/>
          </p:cNvCxnSpPr>
          <p:nvPr/>
        </p:nvCxnSpPr>
        <p:spPr>
          <a:xfrm rot="5400000" flipH="1" flipV="1">
            <a:off x="6877630" y="2064531"/>
            <a:ext cx="201701" cy="109237"/>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曲线连接符 241"/>
          <p:cNvCxnSpPr>
            <a:stCxn id="237" idx="1"/>
            <a:endCxn id="74" idx="5"/>
          </p:cNvCxnSpPr>
          <p:nvPr/>
        </p:nvCxnSpPr>
        <p:spPr>
          <a:xfrm rot="10800000">
            <a:off x="7466446" y="3655856"/>
            <a:ext cx="418944" cy="626505"/>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曲线连接符 242"/>
          <p:cNvCxnSpPr>
            <a:stCxn id="238" idx="3"/>
            <a:endCxn id="185" idx="1"/>
          </p:cNvCxnSpPr>
          <p:nvPr/>
        </p:nvCxnSpPr>
        <p:spPr>
          <a:xfrm>
            <a:off x="4325633" y="3589905"/>
            <a:ext cx="536543" cy="23238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曲线连接符 243"/>
          <p:cNvCxnSpPr>
            <a:stCxn id="240" idx="3"/>
            <a:endCxn id="196" idx="4"/>
          </p:cNvCxnSpPr>
          <p:nvPr/>
        </p:nvCxnSpPr>
        <p:spPr>
          <a:xfrm flipV="1">
            <a:off x="4897322" y="4835765"/>
            <a:ext cx="447872" cy="25419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曲线连接符 244"/>
          <p:cNvCxnSpPr>
            <a:stCxn id="188" idx="2"/>
            <a:endCxn id="246" idx="2"/>
          </p:cNvCxnSpPr>
          <p:nvPr/>
        </p:nvCxnSpPr>
        <p:spPr>
          <a:xfrm rot="10800000">
            <a:off x="3972884" y="1907477"/>
            <a:ext cx="1356427" cy="240261"/>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圆角矩形 245"/>
          <p:cNvSpPr/>
          <p:nvPr/>
        </p:nvSpPr>
        <p:spPr>
          <a:xfrm>
            <a:off x="2728427" y="1473734"/>
            <a:ext cx="2488915" cy="433743"/>
          </a:xfrm>
          <a:prstGeom prst="roundRect">
            <a:avLst>
              <a:gd name="adj" fmla="val 50000"/>
            </a:avLst>
          </a:prstGeom>
          <a:solidFill>
            <a:srgbClr val="0CAC7E"/>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微软雅黑" panose="020B0503020204020204" pitchFamily="34" charset="-122"/>
                <a:cs typeface="Arial" panose="020B0604020202020204" pitchFamily="34" charset="0"/>
              </a:rPr>
              <a:t>Ai </a:t>
            </a:r>
            <a:r>
              <a:rPr lang="en-US" altLang="zh-CN" dirty="0" err="1">
                <a:solidFill>
                  <a:schemeClr val="bg1"/>
                </a:solidFill>
                <a:latin typeface="Arial" panose="020B0604020202020204" pitchFamily="34" charset="0"/>
                <a:ea typeface="微软雅黑" panose="020B0503020204020204" pitchFamily="34" charset="-122"/>
                <a:cs typeface="Arial" panose="020B0604020202020204" pitchFamily="34" charset="0"/>
              </a:rPr>
              <a:t>sử</a:t>
            </a:r>
            <a:r>
              <a:rPr lang="en-US" altLang="zh-CN"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dirty="0" err="1">
                <a:solidFill>
                  <a:schemeClr val="bg1"/>
                </a:solidFill>
                <a:latin typeface="Arial" panose="020B0604020202020204" pitchFamily="34" charset="0"/>
                <a:ea typeface="微软雅黑" panose="020B0503020204020204" pitchFamily="34" charset="-122"/>
                <a:cs typeface="Arial" panose="020B0604020202020204" pitchFamily="34" charset="0"/>
              </a:rPr>
              <a:t>dụng</a:t>
            </a:r>
            <a:r>
              <a:rPr lang="zh-CN" altLang="en-US" dirty="0">
                <a:solidFill>
                  <a:schemeClr val="bg1"/>
                </a:solidFill>
                <a:latin typeface="Arial" panose="020B0604020202020204" pitchFamily="34" charset="0"/>
                <a:ea typeface="微软雅黑" panose="020B0503020204020204" pitchFamily="34" charset="-122"/>
                <a:cs typeface="Arial" panose="020B0604020202020204" pitchFamily="34" charset="0"/>
              </a:rPr>
              <a:t>？</a:t>
            </a:r>
          </a:p>
        </p:txBody>
      </p:sp>
      <p:sp>
        <p:nvSpPr>
          <p:cNvPr id="276" name="Rectangle 39"/>
          <p:cNvSpPr>
            <a:spLocks noChangeArrowheads="1"/>
          </p:cNvSpPr>
          <p:nvPr/>
        </p:nvSpPr>
        <p:spPr bwMode="auto">
          <a:xfrm>
            <a:off x="1430593" y="386971"/>
            <a:ext cx="8364103" cy="48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PHƯƠNG PHÁP KHAI THÁC NHU CẦU</a:t>
            </a:r>
          </a:p>
        </p:txBody>
      </p:sp>
      <p:sp>
        <p:nvSpPr>
          <p:cNvPr id="277" name="矩形 276"/>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advTm="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250"/>
                                        <p:tgtEl>
                                          <p:spTgt spid="72"/>
                                        </p:tgtEl>
                                      </p:cBhvr>
                                    </p:animEffect>
                                    <p:anim calcmode="lin" valueType="num">
                                      <p:cBhvr>
                                        <p:cTn id="8" dur="250" fill="hold"/>
                                        <p:tgtEl>
                                          <p:spTgt spid="72"/>
                                        </p:tgtEl>
                                        <p:attrNameLst>
                                          <p:attrName>ppt_x</p:attrName>
                                        </p:attrNameLst>
                                      </p:cBhvr>
                                      <p:tavLst>
                                        <p:tav tm="0">
                                          <p:val>
                                            <p:strVal val="#ppt_x"/>
                                          </p:val>
                                        </p:tav>
                                        <p:tav tm="100000">
                                          <p:val>
                                            <p:strVal val="#ppt_x"/>
                                          </p:val>
                                        </p:tav>
                                      </p:tavLst>
                                    </p:anim>
                                    <p:anim calcmode="lin" valueType="num">
                                      <p:cBhvr>
                                        <p:cTn id="9" dur="250" fill="hold"/>
                                        <p:tgtEl>
                                          <p:spTgt spid="7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wipe(right)">
                                      <p:cBhvr>
                                        <p:cTn id="13" dur="250"/>
                                        <p:tgtEl>
                                          <p:spTgt spid="244"/>
                                        </p:tgtEl>
                                      </p:cBhvr>
                                    </p:animEffect>
                                  </p:childTnLst>
                                </p:cTn>
                              </p:par>
                              <p:par>
                                <p:cTn id="14" presetID="22" presetClass="entr" presetSubtype="2" fill="hold" nodeType="withEffect">
                                  <p:stCondLst>
                                    <p:cond delay="0"/>
                                  </p:stCondLst>
                                  <p:childTnLst>
                                    <p:set>
                                      <p:cBhvr>
                                        <p:cTn id="15" dur="1" fill="hold">
                                          <p:stCondLst>
                                            <p:cond delay="0"/>
                                          </p:stCondLst>
                                        </p:cTn>
                                        <p:tgtEl>
                                          <p:spTgt spid="243"/>
                                        </p:tgtEl>
                                        <p:attrNameLst>
                                          <p:attrName>style.visibility</p:attrName>
                                        </p:attrNameLst>
                                      </p:cBhvr>
                                      <p:to>
                                        <p:strVal val="visible"/>
                                      </p:to>
                                    </p:set>
                                    <p:animEffect transition="in" filter="wipe(right)">
                                      <p:cBhvr>
                                        <p:cTn id="16" dur="250"/>
                                        <p:tgtEl>
                                          <p:spTgt spid="243"/>
                                        </p:tgtEl>
                                      </p:cBhvr>
                                    </p:animEffect>
                                  </p:childTnLst>
                                </p:cTn>
                              </p:par>
                              <p:par>
                                <p:cTn id="17" presetID="22" presetClass="entr" presetSubtype="2" fill="hold" nodeType="withEffect">
                                  <p:stCondLst>
                                    <p:cond delay="0"/>
                                  </p:stCondLst>
                                  <p:childTnLst>
                                    <p:set>
                                      <p:cBhvr>
                                        <p:cTn id="18" dur="1" fill="hold">
                                          <p:stCondLst>
                                            <p:cond delay="0"/>
                                          </p:stCondLst>
                                        </p:cTn>
                                        <p:tgtEl>
                                          <p:spTgt spid="245"/>
                                        </p:tgtEl>
                                        <p:attrNameLst>
                                          <p:attrName>style.visibility</p:attrName>
                                        </p:attrNameLst>
                                      </p:cBhvr>
                                      <p:to>
                                        <p:strVal val="visible"/>
                                      </p:to>
                                    </p:set>
                                    <p:animEffect transition="in" filter="wipe(right)">
                                      <p:cBhvr>
                                        <p:cTn id="19" dur="250"/>
                                        <p:tgtEl>
                                          <p:spTgt spid="245"/>
                                        </p:tgtEl>
                                      </p:cBhvr>
                                    </p:animEffect>
                                  </p:childTnLst>
                                </p:cTn>
                              </p:par>
                              <p:par>
                                <p:cTn id="20" presetID="22" presetClass="entr" presetSubtype="8" fill="hold" nodeType="withEffect">
                                  <p:stCondLst>
                                    <p:cond delay="0"/>
                                  </p:stCondLst>
                                  <p:childTnLst>
                                    <p:set>
                                      <p:cBhvr>
                                        <p:cTn id="21" dur="1" fill="hold">
                                          <p:stCondLst>
                                            <p:cond delay="0"/>
                                          </p:stCondLst>
                                        </p:cTn>
                                        <p:tgtEl>
                                          <p:spTgt spid="241"/>
                                        </p:tgtEl>
                                        <p:attrNameLst>
                                          <p:attrName>style.visibility</p:attrName>
                                        </p:attrNameLst>
                                      </p:cBhvr>
                                      <p:to>
                                        <p:strVal val="visible"/>
                                      </p:to>
                                    </p:set>
                                    <p:animEffect transition="in" filter="wipe(left)">
                                      <p:cBhvr>
                                        <p:cTn id="22" dur="250"/>
                                        <p:tgtEl>
                                          <p:spTgt spid="241"/>
                                        </p:tgtEl>
                                      </p:cBhvr>
                                    </p:animEffect>
                                  </p:childTnLst>
                                </p:cTn>
                              </p:par>
                              <p:par>
                                <p:cTn id="23" presetID="22" presetClass="entr" presetSubtype="8" fill="hold" nodeType="withEffect">
                                  <p:stCondLst>
                                    <p:cond delay="0"/>
                                  </p:stCondLst>
                                  <p:childTnLst>
                                    <p:set>
                                      <p:cBhvr>
                                        <p:cTn id="24" dur="1" fill="hold">
                                          <p:stCondLst>
                                            <p:cond delay="0"/>
                                          </p:stCondLst>
                                        </p:cTn>
                                        <p:tgtEl>
                                          <p:spTgt spid="242"/>
                                        </p:tgtEl>
                                        <p:attrNameLst>
                                          <p:attrName>style.visibility</p:attrName>
                                        </p:attrNameLst>
                                      </p:cBhvr>
                                      <p:to>
                                        <p:strVal val="visible"/>
                                      </p:to>
                                    </p:set>
                                    <p:animEffect transition="in" filter="wipe(left)">
                                      <p:cBhvr>
                                        <p:cTn id="25" dur="250"/>
                                        <p:tgtEl>
                                          <p:spTgt spid="242"/>
                                        </p:tgtEl>
                                      </p:cBhvr>
                                    </p:animEffect>
                                  </p:childTnLst>
                                </p:cTn>
                              </p:par>
                            </p:childTnLst>
                          </p:cTn>
                        </p:par>
                        <p:par>
                          <p:cTn id="26" fill="hold">
                            <p:stCondLst>
                              <p:cond delay="1000"/>
                            </p:stCondLst>
                            <p:childTnLst>
                              <p:par>
                                <p:cTn id="27" presetID="14" presetClass="entr" presetSubtype="5" fill="hold" grpId="0" nodeType="afterEffect">
                                  <p:stCondLst>
                                    <p:cond delay="0"/>
                                  </p:stCondLst>
                                  <p:childTnLst>
                                    <p:set>
                                      <p:cBhvr>
                                        <p:cTn id="28" dur="1" fill="hold">
                                          <p:stCondLst>
                                            <p:cond delay="0"/>
                                          </p:stCondLst>
                                        </p:cTn>
                                        <p:tgtEl>
                                          <p:spTgt spid="239"/>
                                        </p:tgtEl>
                                        <p:attrNameLst>
                                          <p:attrName>style.visibility</p:attrName>
                                        </p:attrNameLst>
                                      </p:cBhvr>
                                      <p:to>
                                        <p:strVal val="visible"/>
                                      </p:to>
                                    </p:set>
                                    <p:animEffect transition="in" filter="randombar(vertical)">
                                      <p:cBhvr>
                                        <p:cTn id="29" dur="250"/>
                                        <p:tgtEl>
                                          <p:spTgt spid="239"/>
                                        </p:tgtEl>
                                      </p:cBhvr>
                                    </p:animEffect>
                                  </p:childTnLst>
                                </p:cTn>
                              </p:par>
                              <p:par>
                                <p:cTn id="30" presetID="14" presetClass="entr" presetSubtype="5" fill="hold" grpId="0" nodeType="withEffect">
                                  <p:stCondLst>
                                    <p:cond delay="0"/>
                                  </p:stCondLst>
                                  <p:childTnLst>
                                    <p:set>
                                      <p:cBhvr>
                                        <p:cTn id="31" dur="1" fill="hold">
                                          <p:stCondLst>
                                            <p:cond delay="0"/>
                                          </p:stCondLst>
                                        </p:cTn>
                                        <p:tgtEl>
                                          <p:spTgt spid="237"/>
                                        </p:tgtEl>
                                        <p:attrNameLst>
                                          <p:attrName>style.visibility</p:attrName>
                                        </p:attrNameLst>
                                      </p:cBhvr>
                                      <p:to>
                                        <p:strVal val="visible"/>
                                      </p:to>
                                    </p:set>
                                    <p:animEffect transition="in" filter="randombar(vertical)">
                                      <p:cBhvr>
                                        <p:cTn id="32" dur="250"/>
                                        <p:tgtEl>
                                          <p:spTgt spid="237"/>
                                        </p:tgtEl>
                                      </p:cBhvr>
                                    </p:animEffect>
                                  </p:childTnLst>
                                </p:cTn>
                              </p:par>
                              <p:par>
                                <p:cTn id="33" presetID="14" presetClass="entr" presetSubtype="5" fill="hold" grpId="0" nodeType="withEffect">
                                  <p:stCondLst>
                                    <p:cond delay="0"/>
                                  </p:stCondLst>
                                  <p:childTnLst>
                                    <p:set>
                                      <p:cBhvr>
                                        <p:cTn id="34" dur="1" fill="hold">
                                          <p:stCondLst>
                                            <p:cond delay="0"/>
                                          </p:stCondLst>
                                        </p:cTn>
                                        <p:tgtEl>
                                          <p:spTgt spid="246"/>
                                        </p:tgtEl>
                                        <p:attrNameLst>
                                          <p:attrName>style.visibility</p:attrName>
                                        </p:attrNameLst>
                                      </p:cBhvr>
                                      <p:to>
                                        <p:strVal val="visible"/>
                                      </p:to>
                                    </p:set>
                                    <p:animEffect transition="in" filter="randombar(vertical)">
                                      <p:cBhvr>
                                        <p:cTn id="35" dur="250"/>
                                        <p:tgtEl>
                                          <p:spTgt spid="246"/>
                                        </p:tgtEl>
                                      </p:cBhvr>
                                    </p:animEffect>
                                  </p:childTnLst>
                                </p:cTn>
                              </p:par>
                              <p:par>
                                <p:cTn id="36" presetID="14" presetClass="entr" presetSubtype="5" fill="hold" grpId="0" nodeType="with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randombar(vertical)">
                                      <p:cBhvr>
                                        <p:cTn id="38" dur="250"/>
                                        <p:tgtEl>
                                          <p:spTgt spid="238"/>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240"/>
                                        </p:tgtEl>
                                        <p:attrNameLst>
                                          <p:attrName>style.visibility</p:attrName>
                                        </p:attrNameLst>
                                      </p:cBhvr>
                                      <p:to>
                                        <p:strVal val="visible"/>
                                      </p:to>
                                    </p:set>
                                    <p:animEffect transition="in" filter="randombar(vertical)">
                                      <p:cBhvr>
                                        <p:cTn id="41" dur="25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38" grpId="0" animBg="1"/>
      <p:bldP spid="239" grpId="0" animBg="1"/>
      <p:bldP spid="240" grpId="0" animBg="1"/>
      <p:bldP spid="2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39"/>
          <p:cNvSpPr>
            <a:spLocks noChangeArrowheads="1"/>
          </p:cNvSpPr>
          <p:nvPr/>
        </p:nvSpPr>
        <p:spPr bwMode="auto">
          <a:xfrm>
            <a:off x="1430593" y="386971"/>
            <a:ext cx="6249583" cy="47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err="1">
                <a:latin typeface="Arial" panose="020B0604020202020204" pitchFamily="34" charset="0"/>
                <a:ea typeface="微软雅黑" panose="020B0503020204020204" pitchFamily="34" charset="-122"/>
                <a:cs typeface="Arial" panose="020B0604020202020204" pitchFamily="34" charset="0"/>
              </a:rPr>
              <a:t>Đặt</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câu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hỏi</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tìm</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hiểu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nhu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cầu</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277" name="矩形 276"/>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îSḷîḑê"/>
          <p:cNvSpPr/>
          <p:nvPr/>
        </p:nvSpPr>
        <p:spPr>
          <a:xfrm>
            <a:off x="7019864" y="4337484"/>
            <a:ext cx="2089606" cy="724813"/>
          </a:xfrm>
          <a:prstGeom prst="parallelogram">
            <a:avLst>
              <a:gd name="adj" fmla="val 5241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lnSpc>
                <a:spcPct val="140000"/>
              </a:lnSpc>
            </a:pPr>
            <a:endParaRPr sz="1400" i="1">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14" name="da19832c-061f-47c3-b88e-032bec2d52b0"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404775" y="2573477"/>
            <a:ext cx="10989690" cy="2488820"/>
            <a:chOff x="-4167812" y="1130300"/>
            <a:chExt cx="14652919" cy="3318426"/>
          </a:xfrm>
        </p:grpSpPr>
        <p:sp>
          <p:nvSpPr>
            <p:cNvPr id="15" name="îSḷîḑê"/>
            <p:cNvSpPr/>
            <p:nvPr/>
          </p:nvSpPr>
          <p:spPr>
            <a:xfrm>
              <a:off x="7698966" y="1130300"/>
              <a:ext cx="2786141" cy="966417"/>
            </a:xfrm>
            <a:prstGeom prst="parallelogram">
              <a:avLst>
                <a:gd name="adj" fmla="val 52419"/>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lnSpc>
                  <a:spcPct val="140000"/>
                </a:lnSpc>
              </a:pPr>
              <a:endParaRPr sz="1400" i="1">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16" name="išḷïďè"/>
            <p:cNvSpPr txBox="1"/>
            <p:nvPr/>
          </p:nvSpPr>
          <p:spPr bwMode="auto">
            <a:xfrm>
              <a:off x="2123774" y="1184505"/>
              <a:ext cx="7228049" cy="759345"/>
            </a:xfrm>
            <a:prstGeom prst="rect">
              <a:avLst/>
            </a:prstGeom>
            <a:noFill/>
            <a:ln>
              <a:noFill/>
            </a:ln>
          </p:spPr>
          <p:txBody>
            <a:bodyPr wrap="square" lIns="68580" tIns="34290" rIns="68580" bIns="3429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50000"/>
                </a:lnSpc>
                <a:spcBef>
                  <a:spcPct val="0"/>
                </a:spcBef>
              </a:pPr>
              <a:r>
                <a:rPr lang="en-US" altLang="zh-CN" sz="2400" b="1" i="1" dirty="0" err="1">
                  <a:latin typeface="Arial" panose="020B0604020202020204" pitchFamily="34" charset="0"/>
                  <a:ea typeface="微软雅黑" panose="020B0503020204020204" pitchFamily="34" charset="-122"/>
                  <a:cs typeface="Arial" panose="020B0604020202020204" pitchFamily="34" charset="0"/>
                  <a:sym typeface="+mn-lt"/>
                </a:rPr>
                <a:t>Câu</a:t>
              </a:r>
              <a:r>
                <a:rPr lang="en-US" altLang="zh-CN" sz="2400" b="1" i="1" dirty="0">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latin typeface="Arial" panose="020B0604020202020204" pitchFamily="34" charset="0"/>
                  <a:ea typeface="微软雅黑" panose="020B0503020204020204" pitchFamily="34" charset="-122"/>
                  <a:cs typeface="Arial" panose="020B0604020202020204" pitchFamily="34" charset="0"/>
                  <a:sym typeface="+mn-lt"/>
                </a:rPr>
                <a:t>Hỏi</a:t>
              </a:r>
              <a:r>
                <a:rPr lang="en-US" altLang="zh-CN" sz="2400" b="1" i="1" dirty="0">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latin typeface="Arial" panose="020B0604020202020204" pitchFamily="34" charset="0"/>
                  <a:ea typeface="微软雅黑" panose="020B0503020204020204" pitchFamily="34" charset="-122"/>
                  <a:cs typeface="Arial" panose="020B0604020202020204" pitchFamily="34" charset="0"/>
                  <a:sym typeface="+mn-lt"/>
                </a:rPr>
                <a:t>Mở</a:t>
              </a:r>
              <a:endParaRPr lang="en-US" altLang="zh-CN" sz="2400" b="1" i="1" dirty="0">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17" name="ïṡḻíďê"/>
            <p:cNvSpPr txBox="1"/>
            <p:nvPr/>
          </p:nvSpPr>
          <p:spPr bwMode="auto">
            <a:xfrm>
              <a:off x="-4167812" y="3610597"/>
              <a:ext cx="10575396" cy="555387"/>
            </a:xfrm>
            <a:prstGeom prst="rect">
              <a:avLst/>
            </a:prstGeom>
            <a:noFill/>
            <a:ln>
              <a:noFill/>
            </a:ln>
          </p:spPr>
          <p:txBody>
            <a:bodyPr wrap="square" lIns="68580" tIns="34290" rIns="68580" bIns="3429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a:lnSpc>
                  <a:spcPct val="150000"/>
                </a:lnSpc>
                <a:spcBef>
                  <a:spcPct val="0"/>
                </a:spcBef>
              </a:pPr>
              <a:r>
                <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Câu hỏi làm rõ (tìm hiểu)</a:t>
              </a:r>
            </a:p>
          </p:txBody>
        </p:sp>
        <p:cxnSp>
          <p:nvCxnSpPr>
            <p:cNvPr id="18" name="直接连接符 13"/>
            <p:cNvCxnSpPr/>
            <p:nvPr/>
          </p:nvCxnSpPr>
          <p:spPr>
            <a:xfrm>
              <a:off x="873861" y="2133692"/>
              <a:ext cx="594515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4"/>
            <p:cNvCxnSpPr/>
            <p:nvPr/>
          </p:nvCxnSpPr>
          <p:spPr>
            <a:xfrm>
              <a:off x="669925" y="4448726"/>
              <a:ext cx="533567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magnifying-glass_46389"/>
          <p:cNvSpPr>
            <a:spLocks noChangeAspect="1"/>
          </p:cNvSpPr>
          <p:nvPr/>
        </p:nvSpPr>
        <p:spPr bwMode="auto">
          <a:xfrm>
            <a:off x="8329896" y="2732511"/>
            <a:ext cx="420431" cy="429583"/>
          </a:xfrm>
          <a:custGeom>
            <a:avLst/>
            <a:gdLst>
              <a:gd name="connsiteX0" fmla="*/ 454566 w 574232"/>
              <a:gd name="connsiteY0" fmla="*/ 381721 h 573435"/>
              <a:gd name="connsiteX1" fmla="*/ 456287 w 574232"/>
              <a:gd name="connsiteY1" fmla="*/ 382581 h 573435"/>
              <a:gd name="connsiteX2" fmla="*/ 558736 w 574232"/>
              <a:gd name="connsiteY2" fmla="*/ 484886 h 573435"/>
              <a:gd name="connsiteX3" fmla="*/ 558736 w 574232"/>
              <a:gd name="connsiteY3" fmla="*/ 557961 h 573435"/>
              <a:gd name="connsiteX4" fmla="*/ 485559 w 574232"/>
              <a:gd name="connsiteY4" fmla="*/ 557961 h 573435"/>
              <a:gd name="connsiteX5" fmla="*/ 383110 w 574232"/>
              <a:gd name="connsiteY5" fmla="*/ 455656 h 573435"/>
              <a:gd name="connsiteX6" fmla="*/ 382249 w 574232"/>
              <a:gd name="connsiteY6" fmla="*/ 453936 h 573435"/>
              <a:gd name="connsiteX7" fmla="*/ 421851 w 574232"/>
              <a:gd name="connsiteY7" fmla="*/ 421268 h 573435"/>
              <a:gd name="connsiteX8" fmla="*/ 454566 w 574232"/>
              <a:gd name="connsiteY8" fmla="*/ 381721 h 573435"/>
              <a:gd name="connsiteX9" fmla="*/ 132881 w 574232"/>
              <a:gd name="connsiteY9" fmla="*/ 216816 h 573435"/>
              <a:gd name="connsiteX10" fmla="*/ 162679 w 574232"/>
              <a:gd name="connsiteY10" fmla="*/ 257922 h 573435"/>
              <a:gd name="connsiteX11" fmla="*/ 262597 w 574232"/>
              <a:gd name="connsiteY11" fmla="*/ 370545 h 573435"/>
              <a:gd name="connsiteX12" fmla="*/ 116166 w 574232"/>
              <a:gd name="connsiteY12" fmla="*/ 275976 h 573435"/>
              <a:gd name="connsiteX13" fmla="*/ 119611 w 574232"/>
              <a:gd name="connsiteY13" fmla="*/ 217515 h 573435"/>
              <a:gd name="connsiteX14" fmla="*/ 132881 w 574232"/>
              <a:gd name="connsiteY14" fmla="*/ 216816 h 573435"/>
              <a:gd name="connsiteX15" fmla="*/ 238428 w 574232"/>
              <a:gd name="connsiteY15" fmla="*/ 61908 h 573435"/>
              <a:gd name="connsiteX16" fmla="*/ 113619 w 574232"/>
              <a:gd name="connsiteY16" fmla="*/ 113499 h 573435"/>
              <a:gd name="connsiteX17" fmla="*/ 113619 w 574232"/>
              <a:gd name="connsiteY17" fmla="*/ 362853 h 573435"/>
              <a:gd name="connsiteX18" fmla="*/ 363237 w 574232"/>
              <a:gd name="connsiteY18" fmla="*/ 362853 h 573435"/>
              <a:gd name="connsiteX19" fmla="*/ 363237 w 574232"/>
              <a:gd name="connsiteY19" fmla="*/ 113499 h 573435"/>
              <a:gd name="connsiteX20" fmla="*/ 238428 w 574232"/>
              <a:gd name="connsiteY20" fmla="*/ 61908 h 573435"/>
              <a:gd name="connsiteX21" fmla="*/ 238428 w 574232"/>
              <a:gd name="connsiteY21" fmla="*/ 0 h 573435"/>
              <a:gd name="connsiteX22" fmla="*/ 407135 w 574232"/>
              <a:gd name="connsiteY22" fmla="*/ 69647 h 573435"/>
              <a:gd name="connsiteX23" fmla="*/ 407135 w 574232"/>
              <a:gd name="connsiteY23" fmla="*/ 406705 h 573435"/>
              <a:gd name="connsiteX24" fmla="*/ 69720 w 574232"/>
              <a:gd name="connsiteY24" fmla="*/ 406705 h 573435"/>
              <a:gd name="connsiteX25" fmla="*/ 69720 w 574232"/>
              <a:gd name="connsiteY25" fmla="*/ 69647 h 573435"/>
              <a:gd name="connsiteX26" fmla="*/ 238428 w 574232"/>
              <a:gd name="connsiteY26" fmla="*/ 0 h 5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232" h="573435">
                <a:moveTo>
                  <a:pt x="454566" y="381721"/>
                </a:moveTo>
                <a:cubicBezTo>
                  <a:pt x="455427" y="381721"/>
                  <a:pt x="455427" y="382581"/>
                  <a:pt x="456287" y="382581"/>
                </a:cubicBezTo>
                <a:lnTo>
                  <a:pt x="558736" y="484886"/>
                </a:lnTo>
                <a:cubicBezTo>
                  <a:pt x="579398" y="504659"/>
                  <a:pt x="579398" y="538188"/>
                  <a:pt x="558736" y="557961"/>
                </a:cubicBezTo>
                <a:cubicBezTo>
                  <a:pt x="538935" y="578594"/>
                  <a:pt x="505360" y="578594"/>
                  <a:pt x="485559" y="557961"/>
                </a:cubicBezTo>
                <a:lnTo>
                  <a:pt x="383110" y="455656"/>
                </a:lnTo>
                <a:cubicBezTo>
                  <a:pt x="383110" y="455656"/>
                  <a:pt x="382249" y="454796"/>
                  <a:pt x="382249" y="453936"/>
                </a:cubicBezTo>
                <a:cubicBezTo>
                  <a:pt x="396024" y="444480"/>
                  <a:pt x="409798" y="434163"/>
                  <a:pt x="421851" y="421268"/>
                </a:cubicBezTo>
                <a:cubicBezTo>
                  <a:pt x="434765" y="409232"/>
                  <a:pt x="445096" y="395476"/>
                  <a:pt x="454566" y="381721"/>
                </a:cubicBezTo>
                <a:close/>
                <a:moveTo>
                  <a:pt x="132881" y="216816"/>
                </a:moveTo>
                <a:cubicBezTo>
                  <a:pt x="146205" y="221814"/>
                  <a:pt x="158803" y="241802"/>
                  <a:pt x="162679" y="257922"/>
                </a:cubicBezTo>
                <a:cubicBezTo>
                  <a:pt x="182491" y="339595"/>
                  <a:pt x="273795" y="359368"/>
                  <a:pt x="262597" y="370545"/>
                </a:cubicBezTo>
                <a:cubicBezTo>
                  <a:pt x="251400" y="381721"/>
                  <a:pt x="145452" y="363667"/>
                  <a:pt x="116166" y="275976"/>
                </a:cubicBezTo>
                <a:cubicBezTo>
                  <a:pt x="109275" y="257062"/>
                  <a:pt x="104968" y="224393"/>
                  <a:pt x="119611" y="217515"/>
                </a:cubicBezTo>
                <a:cubicBezTo>
                  <a:pt x="123918" y="215151"/>
                  <a:pt x="128440" y="215151"/>
                  <a:pt x="132881" y="216816"/>
                </a:cubicBezTo>
                <a:close/>
                <a:moveTo>
                  <a:pt x="238428" y="61908"/>
                </a:moveTo>
                <a:cubicBezTo>
                  <a:pt x="193238" y="61908"/>
                  <a:pt x="148049" y="79105"/>
                  <a:pt x="113619" y="113499"/>
                </a:cubicBezTo>
                <a:cubicBezTo>
                  <a:pt x="44758" y="182286"/>
                  <a:pt x="44758" y="294066"/>
                  <a:pt x="113619" y="362853"/>
                </a:cubicBezTo>
                <a:cubicBezTo>
                  <a:pt x="182479" y="431641"/>
                  <a:pt x="294376" y="431641"/>
                  <a:pt x="363237" y="362853"/>
                </a:cubicBezTo>
                <a:cubicBezTo>
                  <a:pt x="432097" y="294066"/>
                  <a:pt x="432097" y="182286"/>
                  <a:pt x="363237" y="113499"/>
                </a:cubicBezTo>
                <a:cubicBezTo>
                  <a:pt x="328807" y="79105"/>
                  <a:pt x="283617" y="61908"/>
                  <a:pt x="238428" y="61908"/>
                </a:cubicBezTo>
                <a:close/>
                <a:moveTo>
                  <a:pt x="238428" y="0"/>
                </a:moveTo>
                <a:cubicBezTo>
                  <a:pt x="299541" y="0"/>
                  <a:pt x="360654" y="23215"/>
                  <a:pt x="407135" y="69647"/>
                </a:cubicBezTo>
                <a:cubicBezTo>
                  <a:pt x="500096" y="162510"/>
                  <a:pt x="500096" y="313842"/>
                  <a:pt x="407135" y="406705"/>
                </a:cubicBezTo>
                <a:cubicBezTo>
                  <a:pt x="314174" y="499568"/>
                  <a:pt x="162681" y="499568"/>
                  <a:pt x="69720" y="406705"/>
                </a:cubicBezTo>
                <a:cubicBezTo>
                  <a:pt x="-23241" y="313842"/>
                  <a:pt x="-23241" y="162510"/>
                  <a:pt x="69720" y="69647"/>
                </a:cubicBezTo>
                <a:cubicBezTo>
                  <a:pt x="116201" y="23215"/>
                  <a:pt x="177314" y="0"/>
                  <a:pt x="238428" y="0"/>
                </a:cubicBezTo>
                <a:close/>
              </a:path>
            </a:pathLst>
          </a:custGeom>
          <a:solidFill>
            <a:schemeClr val="bg1"/>
          </a:solidFill>
          <a:ln>
            <a:noFill/>
          </a:ln>
        </p:spPr>
        <p:txBody>
          <a:bodyPr/>
          <a:lstStyle/>
          <a:p>
            <a:pPr>
              <a:lnSpc>
                <a:spcPct val="140000"/>
              </a:lnSpc>
            </a:pPr>
            <a:endParaRPr lang="zh-CN" altLang="en-US" sz="1400" i="1">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1" name="magnifying-glass_46389"/>
          <p:cNvSpPr>
            <a:spLocks noChangeAspect="1"/>
          </p:cNvSpPr>
          <p:nvPr/>
        </p:nvSpPr>
        <p:spPr bwMode="auto">
          <a:xfrm>
            <a:off x="7854451" y="4485098"/>
            <a:ext cx="420431" cy="429583"/>
          </a:xfrm>
          <a:custGeom>
            <a:avLst/>
            <a:gdLst>
              <a:gd name="connsiteX0" fmla="*/ 454566 w 574232"/>
              <a:gd name="connsiteY0" fmla="*/ 381721 h 573435"/>
              <a:gd name="connsiteX1" fmla="*/ 456287 w 574232"/>
              <a:gd name="connsiteY1" fmla="*/ 382581 h 573435"/>
              <a:gd name="connsiteX2" fmla="*/ 558736 w 574232"/>
              <a:gd name="connsiteY2" fmla="*/ 484886 h 573435"/>
              <a:gd name="connsiteX3" fmla="*/ 558736 w 574232"/>
              <a:gd name="connsiteY3" fmla="*/ 557961 h 573435"/>
              <a:gd name="connsiteX4" fmla="*/ 485559 w 574232"/>
              <a:gd name="connsiteY4" fmla="*/ 557961 h 573435"/>
              <a:gd name="connsiteX5" fmla="*/ 383110 w 574232"/>
              <a:gd name="connsiteY5" fmla="*/ 455656 h 573435"/>
              <a:gd name="connsiteX6" fmla="*/ 382249 w 574232"/>
              <a:gd name="connsiteY6" fmla="*/ 453936 h 573435"/>
              <a:gd name="connsiteX7" fmla="*/ 421851 w 574232"/>
              <a:gd name="connsiteY7" fmla="*/ 421268 h 573435"/>
              <a:gd name="connsiteX8" fmla="*/ 454566 w 574232"/>
              <a:gd name="connsiteY8" fmla="*/ 381721 h 573435"/>
              <a:gd name="connsiteX9" fmla="*/ 132881 w 574232"/>
              <a:gd name="connsiteY9" fmla="*/ 216816 h 573435"/>
              <a:gd name="connsiteX10" fmla="*/ 162679 w 574232"/>
              <a:gd name="connsiteY10" fmla="*/ 257922 h 573435"/>
              <a:gd name="connsiteX11" fmla="*/ 262597 w 574232"/>
              <a:gd name="connsiteY11" fmla="*/ 370545 h 573435"/>
              <a:gd name="connsiteX12" fmla="*/ 116166 w 574232"/>
              <a:gd name="connsiteY12" fmla="*/ 275976 h 573435"/>
              <a:gd name="connsiteX13" fmla="*/ 119611 w 574232"/>
              <a:gd name="connsiteY13" fmla="*/ 217515 h 573435"/>
              <a:gd name="connsiteX14" fmla="*/ 132881 w 574232"/>
              <a:gd name="connsiteY14" fmla="*/ 216816 h 573435"/>
              <a:gd name="connsiteX15" fmla="*/ 238428 w 574232"/>
              <a:gd name="connsiteY15" fmla="*/ 61908 h 573435"/>
              <a:gd name="connsiteX16" fmla="*/ 113619 w 574232"/>
              <a:gd name="connsiteY16" fmla="*/ 113499 h 573435"/>
              <a:gd name="connsiteX17" fmla="*/ 113619 w 574232"/>
              <a:gd name="connsiteY17" fmla="*/ 362853 h 573435"/>
              <a:gd name="connsiteX18" fmla="*/ 363237 w 574232"/>
              <a:gd name="connsiteY18" fmla="*/ 362853 h 573435"/>
              <a:gd name="connsiteX19" fmla="*/ 363237 w 574232"/>
              <a:gd name="connsiteY19" fmla="*/ 113499 h 573435"/>
              <a:gd name="connsiteX20" fmla="*/ 238428 w 574232"/>
              <a:gd name="connsiteY20" fmla="*/ 61908 h 573435"/>
              <a:gd name="connsiteX21" fmla="*/ 238428 w 574232"/>
              <a:gd name="connsiteY21" fmla="*/ 0 h 573435"/>
              <a:gd name="connsiteX22" fmla="*/ 407135 w 574232"/>
              <a:gd name="connsiteY22" fmla="*/ 69647 h 573435"/>
              <a:gd name="connsiteX23" fmla="*/ 407135 w 574232"/>
              <a:gd name="connsiteY23" fmla="*/ 406705 h 573435"/>
              <a:gd name="connsiteX24" fmla="*/ 69720 w 574232"/>
              <a:gd name="connsiteY24" fmla="*/ 406705 h 573435"/>
              <a:gd name="connsiteX25" fmla="*/ 69720 w 574232"/>
              <a:gd name="connsiteY25" fmla="*/ 69647 h 573435"/>
              <a:gd name="connsiteX26" fmla="*/ 238428 w 574232"/>
              <a:gd name="connsiteY26" fmla="*/ 0 h 5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232" h="573435">
                <a:moveTo>
                  <a:pt x="454566" y="381721"/>
                </a:moveTo>
                <a:cubicBezTo>
                  <a:pt x="455427" y="381721"/>
                  <a:pt x="455427" y="382581"/>
                  <a:pt x="456287" y="382581"/>
                </a:cubicBezTo>
                <a:lnTo>
                  <a:pt x="558736" y="484886"/>
                </a:lnTo>
                <a:cubicBezTo>
                  <a:pt x="579398" y="504659"/>
                  <a:pt x="579398" y="538188"/>
                  <a:pt x="558736" y="557961"/>
                </a:cubicBezTo>
                <a:cubicBezTo>
                  <a:pt x="538935" y="578594"/>
                  <a:pt x="505360" y="578594"/>
                  <a:pt x="485559" y="557961"/>
                </a:cubicBezTo>
                <a:lnTo>
                  <a:pt x="383110" y="455656"/>
                </a:lnTo>
                <a:cubicBezTo>
                  <a:pt x="383110" y="455656"/>
                  <a:pt x="382249" y="454796"/>
                  <a:pt x="382249" y="453936"/>
                </a:cubicBezTo>
                <a:cubicBezTo>
                  <a:pt x="396024" y="444480"/>
                  <a:pt x="409798" y="434163"/>
                  <a:pt x="421851" y="421268"/>
                </a:cubicBezTo>
                <a:cubicBezTo>
                  <a:pt x="434765" y="409232"/>
                  <a:pt x="445096" y="395476"/>
                  <a:pt x="454566" y="381721"/>
                </a:cubicBezTo>
                <a:close/>
                <a:moveTo>
                  <a:pt x="132881" y="216816"/>
                </a:moveTo>
                <a:cubicBezTo>
                  <a:pt x="146205" y="221814"/>
                  <a:pt x="158803" y="241802"/>
                  <a:pt x="162679" y="257922"/>
                </a:cubicBezTo>
                <a:cubicBezTo>
                  <a:pt x="182491" y="339595"/>
                  <a:pt x="273795" y="359368"/>
                  <a:pt x="262597" y="370545"/>
                </a:cubicBezTo>
                <a:cubicBezTo>
                  <a:pt x="251400" y="381721"/>
                  <a:pt x="145452" y="363667"/>
                  <a:pt x="116166" y="275976"/>
                </a:cubicBezTo>
                <a:cubicBezTo>
                  <a:pt x="109275" y="257062"/>
                  <a:pt x="104968" y="224393"/>
                  <a:pt x="119611" y="217515"/>
                </a:cubicBezTo>
                <a:cubicBezTo>
                  <a:pt x="123918" y="215151"/>
                  <a:pt x="128440" y="215151"/>
                  <a:pt x="132881" y="216816"/>
                </a:cubicBezTo>
                <a:close/>
                <a:moveTo>
                  <a:pt x="238428" y="61908"/>
                </a:moveTo>
                <a:cubicBezTo>
                  <a:pt x="193238" y="61908"/>
                  <a:pt x="148049" y="79105"/>
                  <a:pt x="113619" y="113499"/>
                </a:cubicBezTo>
                <a:cubicBezTo>
                  <a:pt x="44758" y="182286"/>
                  <a:pt x="44758" y="294066"/>
                  <a:pt x="113619" y="362853"/>
                </a:cubicBezTo>
                <a:cubicBezTo>
                  <a:pt x="182479" y="431641"/>
                  <a:pt x="294376" y="431641"/>
                  <a:pt x="363237" y="362853"/>
                </a:cubicBezTo>
                <a:cubicBezTo>
                  <a:pt x="432097" y="294066"/>
                  <a:pt x="432097" y="182286"/>
                  <a:pt x="363237" y="113499"/>
                </a:cubicBezTo>
                <a:cubicBezTo>
                  <a:pt x="328807" y="79105"/>
                  <a:pt x="283617" y="61908"/>
                  <a:pt x="238428" y="61908"/>
                </a:cubicBezTo>
                <a:close/>
                <a:moveTo>
                  <a:pt x="238428" y="0"/>
                </a:moveTo>
                <a:cubicBezTo>
                  <a:pt x="299541" y="0"/>
                  <a:pt x="360654" y="23215"/>
                  <a:pt x="407135" y="69647"/>
                </a:cubicBezTo>
                <a:cubicBezTo>
                  <a:pt x="500096" y="162510"/>
                  <a:pt x="500096" y="313842"/>
                  <a:pt x="407135" y="406705"/>
                </a:cubicBezTo>
                <a:cubicBezTo>
                  <a:pt x="314174" y="499568"/>
                  <a:pt x="162681" y="499568"/>
                  <a:pt x="69720" y="406705"/>
                </a:cubicBezTo>
                <a:cubicBezTo>
                  <a:pt x="-23241" y="313842"/>
                  <a:pt x="-23241" y="162510"/>
                  <a:pt x="69720" y="69647"/>
                </a:cubicBezTo>
                <a:cubicBezTo>
                  <a:pt x="116201" y="23215"/>
                  <a:pt x="177314" y="0"/>
                  <a:pt x="238428" y="0"/>
                </a:cubicBezTo>
                <a:close/>
              </a:path>
            </a:pathLst>
          </a:custGeom>
          <a:solidFill>
            <a:schemeClr val="bg1"/>
          </a:solidFill>
          <a:ln>
            <a:noFill/>
          </a:ln>
        </p:spPr>
        <p:txBody>
          <a:bodyPr/>
          <a:lstStyle/>
          <a:p>
            <a:pPr>
              <a:lnSpc>
                <a:spcPct val="140000"/>
              </a:lnSpc>
            </a:pPr>
            <a:endParaRPr lang="zh-CN" altLang="en-US" sz="1400" i="1">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2" name="îSḷîḑê"/>
          <p:cNvSpPr/>
          <p:nvPr/>
        </p:nvSpPr>
        <p:spPr>
          <a:xfrm>
            <a:off x="7254977" y="3455481"/>
            <a:ext cx="2089606" cy="724813"/>
          </a:xfrm>
          <a:prstGeom prst="parallelogram">
            <a:avLst>
              <a:gd name="adj" fmla="val 5241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lnSpc>
                <a:spcPct val="140000"/>
              </a:lnSpc>
            </a:pPr>
            <a:endParaRPr sz="1400" i="1">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3" name="magnifying-glass_46389"/>
          <p:cNvSpPr>
            <a:spLocks noChangeAspect="1"/>
          </p:cNvSpPr>
          <p:nvPr/>
        </p:nvSpPr>
        <p:spPr bwMode="auto">
          <a:xfrm>
            <a:off x="8064667" y="3609045"/>
            <a:ext cx="420431" cy="429583"/>
          </a:xfrm>
          <a:custGeom>
            <a:avLst/>
            <a:gdLst>
              <a:gd name="connsiteX0" fmla="*/ 454566 w 574232"/>
              <a:gd name="connsiteY0" fmla="*/ 381721 h 573435"/>
              <a:gd name="connsiteX1" fmla="*/ 456287 w 574232"/>
              <a:gd name="connsiteY1" fmla="*/ 382581 h 573435"/>
              <a:gd name="connsiteX2" fmla="*/ 558736 w 574232"/>
              <a:gd name="connsiteY2" fmla="*/ 484886 h 573435"/>
              <a:gd name="connsiteX3" fmla="*/ 558736 w 574232"/>
              <a:gd name="connsiteY3" fmla="*/ 557961 h 573435"/>
              <a:gd name="connsiteX4" fmla="*/ 485559 w 574232"/>
              <a:gd name="connsiteY4" fmla="*/ 557961 h 573435"/>
              <a:gd name="connsiteX5" fmla="*/ 383110 w 574232"/>
              <a:gd name="connsiteY5" fmla="*/ 455656 h 573435"/>
              <a:gd name="connsiteX6" fmla="*/ 382249 w 574232"/>
              <a:gd name="connsiteY6" fmla="*/ 453936 h 573435"/>
              <a:gd name="connsiteX7" fmla="*/ 421851 w 574232"/>
              <a:gd name="connsiteY7" fmla="*/ 421268 h 573435"/>
              <a:gd name="connsiteX8" fmla="*/ 454566 w 574232"/>
              <a:gd name="connsiteY8" fmla="*/ 381721 h 573435"/>
              <a:gd name="connsiteX9" fmla="*/ 132881 w 574232"/>
              <a:gd name="connsiteY9" fmla="*/ 216816 h 573435"/>
              <a:gd name="connsiteX10" fmla="*/ 162679 w 574232"/>
              <a:gd name="connsiteY10" fmla="*/ 257922 h 573435"/>
              <a:gd name="connsiteX11" fmla="*/ 262597 w 574232"/>
              <a:gd name="connsiteY11" fmla="*/ 370545 h 573435"/>
              <a:gd name="connsiteX12" fmla="*/ 116166 w 574232"/>
              <a:gd name="connsiteY12" fmla="*/ 275976 h 573435"/>
              <a:gd name="connsiteX13" fmla="*/ 119611 w 574232"/>
              <a:gd name="connsiteY13" fmla="*/ 217515 h 573435"/>
              <a:gd name="connsiteX14" fmla="*/ 132881 w 574232"/>
              <a:gd name="connsiteY14" fmla="*/ 216816 h 573435"/>
              <a:gd name="connsiteX15" fmla="*/ 238428 w 574232"/>
              <a:gd name="connsiteY15" fmla="*/ 61908 h 573435"/>
              <a:gd name="connsiteX16" fmla="*/ 113619 w 574232"/>
              <a:gd name="connsiteY16" fmla="*/ 113499 h 573435"/>
              <a:gd name="connsiteX17" fmla="*/ 113619 w 574232"/>
              <a:gd name="connsiteY17" fmla="*/ 362853 h 573435"/>
              <a:gd name="connsiteX18" fmla="*/ 363237 w 574232"/>
              <a:gd name="connsiteY18" fmla="*/ 362853 h 573435"/>
              <a:gd name="connsiteX19" fmla="*/ 363237 w 574232"/>
              <a:gd name="connsiteY19" fmla="*/ 113499 h 573435"/>
              <a:gd name="connsiteX20" fmla="*/ 238428 w 574232"/>
              <a:gd name="connsiteY20" fmla="*/ 61908 h 573435"/>
              <a:gd name="connsiteX21" fmla="*/ 238428 w 574232"/>
              <a:gd name="connsiteY21" fmla="*/ 0 h 573435"/>
              <a:gd name="connsiteX22" fmla="*/ 407135 w 574232"/>
              <a:gd name="connsiteY22" fmla="*/ 69647 h 573435"/>
              <a:gd name="connsiteX23" fmla="*/ 407135 w 574232"/>
              <a:gd name="connsiteY23" fmla="*/ 406705 h 573435"/>
              <a:gd name="connsiteX24" fmla="*/ 69720 w 574232"/>
              <a:gd name="connsiteY24" fmla="*/ 406705 h 573435"/>
              <a:gd name="connsiteX25" fmla="*/ 69720 w 574232"/>
              <a:gd name="connsiteY25" fmla="*/ 69647 h 573435"/>
              <a:gd name="connsiteX26" fmla="*/ 238428 w 574232"/>
              <a:gd name="connsiteY26" fmla="*/ 0 h 5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232" h="573435">
                <a:moveTo>
                  <a:pt x="454566" y="381721"/>
                </a:moveTo>
                <a:cubicBezTo>
                  <a:pt x="455427" y="381721"/>
                  <a:pt x="455427" y="382581"/>
                  <a:pt x="456287" y="382581"/>
                </a:cubicBezTo>
                <a:lnTo>
                  <a:pt x="558736" y="484886"/>
                </a:lnTo>
                <a:cubicBezTo>
                  <a:pt x="579398" y="504659"/>
                  <a:pt x="579398" y="538188"/>
                  <a:pt x="558736" y="557961"/>
                </a:cubicBezTo>
                <a:cubicBezTo>
                  <a:pt x="538935" y="578594"/>
                  <a:pt x="505360" y="578594"/>
                  <a:pt x="485559" y="557961"/>
                </a:cubicBezTo>
                <a:lnTo>
                  <a:pt x="383110" y="455656"/>
                </a:lnTo>
                <a:cubicBezTo>
                  <a:pt x="383110" y="455656"/>
                  <a:pt x="382249" y="454796"/>
                  <a:pt x="382249" y="453936"/>
                </a:cubicBezTo>
                <a:cubicBezTo>
                  <a:pt x="396024" y="444480"/>
                  <a:pt x="409798" y="434163"/>
                  <a:pt x="421851" y="421268"/>
                </a:cubicBezTo>
                <a:cubicBezTo>
                  <a:pt x="434765" y="409232"/>
                  <a:pt x="445096" y="395476"/>
                  <a:pt x="454566" y="381721"/>
                </a:cubicBezTo>
                <a:close/>
                <a:moveTo>
                  <a:pt x="132881" y="216816"/>
                </a:moveTo>
                <a:cubicBezTo>
                  <a:pt x="146205" y="221814"/>
                  <a:pt x="158803" y="241802"/>
                  <a:pt x="162679" y="257922"/>
                </a:cubicBezTo>
                <a:cubicBezTo>
                  <a:pt x="182491" y="339595"/>
                  <a:pt x="273795" y="359368"/>
                  <a:pt x="262597" y="370545"/>
                </a:cubicBezTo>
                <a:cubicBezTo>
                  <a:pt x="251400" y="381721"/>
                  <a:pt x="145452" y="363667"/>
                  <a:pt x="116166" y="275976"/>
                </a:cubicBezTo>
                <a:cubicBezTo>
                  <a:pt x="109275" y="257062"/>
                  <a:pt x="104968" y="224393"/>
                  <a:pt x="119611" y="217515"/>
                </a:cubicBezTo>
                <a:cubicBezTo>
                  <a:pt x="123918" y="215151"/>
                  <a:pt x="128440" y="215151"/>
                  <a:pt x="132881" y="216816"/>
                </a:cubicBezTo>
                <a:close/>
                <a:moveTo>
                  <a:pt x="238428" y="61908"/>
                </a:moveTo>
                <a:cubicBezTo>
                  <a:pt x="193238" y="61908"/>
                  <a:pt x="148049" y="79105"/>
                  <a:pt x="113619" y="113499"/>
                </a:cubicBezTo>
                <a:cubicBezTo>
                  <a:pt x="44758" y="182286"/>
                  <a:pt x="44758" y="294066"/>
                  <a:pt x="113619" y="362853"/>
                </a:cubicBezTo>
                <a:cubicBezTo>
                  <a:pt x="182479" y="431641"/>
                  <a:pt x="294376" y="431641"/>
                  <a:pt x="363237" y="362853"/>
                </a:cubicBezTo>
                <a:cubicBezTo>
                  <a:pt x="432097" y="294066"/>
                  <a:pt x="432097" y="182286"/>
                  <a:pt x="363237" y="113499"/>
                </a:cubicBezTo>
                <a:cubicBezTo>
                  <a:pt x="328807" y="79105"/>
                  <a:pt x="283617" y="61908"/>
                  <a:pt x="238428" y="61908"/>
                </a:cubicBezTo>
                <a:close/>
                <a:moveTo>
                  <a:pt x="238428" y="0"/>
                </a:moveTo>
                <a:cubicBezTo>
                  <a:pt x="299541" y="0"/>
                  <a:pt x="360654" y="23215"/>
                  <a:pt x="407135" y="69647"/>
                </a:cubicBezTo>
                <a:cubicBezTo>
                  <a:pt x="500096" y="162510"/>
                  <a:pt x="500096" y="313842"/>
                  <a:pt x="407135" y="406705"/>
                </a:cubicBezTo>
                <a:cubicBezTo>
                  <a:pt x="314174" y="499568"/>
                  <a:pt x="162681" y="499568"/>
                  <a:pt x="69720" y="406705"/>
                </a:cubicBezTo>
                <a:cubicBezTo>
                  <a:pt x="-23241" y="313842"/>
                  <a:pt x="-23241" y="162510"/>
                  <a:pt x="69720" y="69647"/>
                </a:cubicBezTo>
                <a:cubicBezTo>
                  <a:pt x="116201" y="23215"/>
                  <a:pt x="177314" y="0"/>
                  <a:pt x="238428" y="0"/>
                </a:cubicBezTo>
                <a:close/>
              </a:path>
            </a:pathLst>
          </a:custGeom>
          <a:solidFill>
            <a:schemeClr val="bg1"/>
          </a:solidFill>
          <a:ln>
            <a:noFill/>
          </a:ln>
        </p:spPr>
        <p:txBody>
          <a:bodyPr/>
          <a:lstStyle/>
          <a:p>
            <a:pPr>
              <a:lnSpc>
                <a:spcPct val="140000"/>
              </a:lnSpc>
            </a:pPr>
            <a:endParaRPr lang="zh-CN" altLang="en-US" sz="1400" i="1">
              <a:latin typeface="Arial" panose="020B0604020202020204" pitchFamily="34" charset="0"/>
              <a:ea typeface="微软雅黑" panose="020B0503020204020204" pitchFamily="34" charset="-122"/>
              <a:cs typeface="Arial" panose="020B0604020202020204" pitchFamily="34" charset="0"/>
              <a:sym typeface="+mn-lt"/>
            </a:endParaRPr>
          </a:p>
        </p:txBody>
      </p:sp>
      <p:cxnSp>
        <p:nvCxnSpPr>
          <p:cNvPr id="24" name="直接连接符 13"/>
          <p:cNvCxnSpPr/>
          <p:nvPr/>
        </p:nvCxnSpPr>
        <p:spPr>
          <a:xfrm>
            <a:off x="2560999" y="4180294"/>
            <a:ext cx="445886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536874" y="3448554"/>
            <a:ext cx="2217275" cy="577850"/>
          </a:xfrm>
          <a:prstGeom prst="rect">
            <a:avLst/>
          </a:prstGeom>
        </p:spPr>
        <p:txBody>
          <a:bodyPr wrap="none">
            <a:spAutoFit/>
          </a:bodyPr>
          <a:lstStyle/>
          <a:p>
            <a:pPr algn="ctr">
              <a:lnSpc>
                <a:spcPct val="150000"/>
              </a:lnSpc>
              <a:spcBef>
                <a:spcPct val="0"/>
              </a:spcBef>
            </a:pPr>
            <a:r>
              <a:rPr lang="en-US" altLang="zh-CN" sz="2400" b="1" i="1" dirty="0" err="1">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Câu</a:t>
            </a:r>
            <a:r>
              <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Hỏi</a:t>
            </a:r>
            <a:r>
              <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Đóng</a:t>
            </a:r>
            <a:endPar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Tree>
  </p:cSld>
  <p:clrMapOvr>
    <a:masterClrMapping/>
  </p:clrMapOvr>
  <mc:AlternateContent xmlns:mc="http://schemas.openxmlformats.org/markup-compatibility/2006" xmlns:p14="http://schemas.microsoft.com/office/powerpoint/2010/main">
    <mc:Choice Requires="p14">
      <p:transition p14:dur="0" advTm="500"/>
    </mc:Choice>
    <mc:Fallback xmlns="">
      <p:transition advTm="5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Rectangle 39"/>
          <p:cNvSpPr>
            <a:spLocks noChangeArrowheads="1"/>
          </p:cNvSpPr>
          <p:nvPr/>
        </p:nvSpPr>
        <p:spPr bwMode="auto">
          <a:xfrm>
            <a:off x="1425606" y="386971"/>
            <a:ext cx="11079105" cy="47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Khi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nào</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nên</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sử</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dụng</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câu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hỏi</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mở</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p:txBody>
      </p:sp>
      <p:grpSp>
        <p:nvGrpSpPr>
          <p:cNvPr id="5" name="组合 8"/>
          <p:cNvGrpSpPr/>
          <p:nvPr/>
        </p:nvGrpSpPr>
        <p:grpSpPr>
          <a:xfrm>
            <a:off x="2247562" y="2420888"/>
            <a:ext cx="2551500" cy="2551503"/>
            <a:chOff x="1129232" y="711771"/>
            <a:chExt cx="1228944" cy="1228944"/>
          </a:xfrm>
        </p:grpSpPr>
        <p:grpSp>
          <p:nvGrpSpPr>
            <p:cNvPr id="6" name="组合 9"/>
            <p:cNvGrpSpPr/>
            <p:nvPr/>
          </p:nvGrpSpPr>
          <p:grpSpPr>
            <a:xfrm flipH="1">
              <a:off x="1129232" y="711771"/>
              <a:ext cx="1228944" cy="1228944"/>
              <a:chOff x="2848131" y="1860029"/>
              <a:chExt cx="3807502" cy="3807502"/>
            </a:xfrm>
          </p:grpSpPr>
          <p:sp>
            <p:nvSpPr>
              <p:cNvPr id="8" name="椭圆 7"/>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latin typeface="Arial" panose="020B0604020202020204" pitchFamily="34" charset="0"/>
                  <a:ea typeface="微软雅黑" panose="020B0503020204020204" pitchFamily="34" charset="-122"/>
                  <a:cs typeface="Arial" panose="020B0604020202020204" pitchFamily="34" charset="0"/>
                </a:endParaRPr>
              </a:p>
            </p:txBody>
          </p:sp>
          <p:sp>
            <p:nvSpPr>
              <p:cNvPr id="9" name="椭圆 8"/>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latin typeface="Arial" panose="020B0604020202020204" pitchFamily="34" charset="0"/>
                  <a:ea typeface="微软雅黑" panose="020B0503020204020204" pitchFamily="34" charset="-122"/>
                  <a:cs typeface="Arial" panose="020B0604020202020204" pitchFamily="34" charset="0"/>
                </a:endParaRPr>
              </a:p>
            </p:txBody>
          </p:sp>
        </p:grpSp>
        <p:sp>
          <p:nvSpPr>
            <p:cNvPr id="7" name="椭圆 6"/>
            <p:cNvSpPr/>
            <p:nvPr/>
          </p:nvSpPr>
          <p:spPr>
            <a:xfrm>
              <a:off x="1278439" y="859618"/>
              <a:ext cx="937494" cy="937494"/>
            </a:xfrm>
            <a:prstGeom prst="ellipse">
              <a:avLst/>
            </a:prstGeom>
            <a:solidFill>
              <a:srgbClr val="0CAC7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0" name="矩形 3"/>
          <p:cNvSpPr>
            <a:spLocks noChangeArrowheads="1"/>
          </p:cNvSpPr>
          <p:nvPr/>
        </p:nvSpPr>
        <p:spPr bwMode="auto">
          <a:xfrm>
            <a:off x="2601133" y="3152188"/>
            <a:ext cx="1713694" cy="105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ctr">
              <a:spcBef>
                <a:spcPct val="0"/>
              </a:spcBef>
              <a:buFont typeface="Arial" panose="020B0604020202020204" pitchFamily="34" charset="0"/>
              <a:buNone/>
            </a:pPr>
            <a:r>
              <a:rPr lang="en-US" altLang="zh-CN" sz="32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Đặc</a:t>
            </a: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32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Điểm</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椭圆 10"/>
          <p:cNvSpPr/>
          <p:nvPr/>
        </p:nvSpPr>
        <p:spPr>
          <a:xfrm>
            <a:off x="1630710" y="1844824"/>
            <a:ext cx="3744416" cy="3744416"/>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nvGrpSpPr>
          <p:cNvPr id="24" name="组合 26"/>
          <p:cNvGrpSpPr/>
          <p:nvPr/>
        </p:nvGrpSpPr>
        <p:grpSpPr>
          <a:xfrm>
            <a:off x="1214326" y="2132856"/>
            <a:ext cx="1136464" cy="1136466"/>
            <a:chOff x="1129232" y="711771"/>
            <a:chExt cx="1228944" cy="1228944"/>
          </a:xfrm>
        </p:grpSpPr>
        <p:grpSp>
          <p:nvGrpSpPr>
            <p:cNvPr id="25" name="组合 27"/>
            <p:cNvGrpSpPr/>
            <p:nvPr/>
          </p:nvGrpSpPr>
          <p:grpSpPr>
            <a:xfrm flipH="1">
              <a:off x="1129232" y="711771"/>
              <a:ext cx="1228944" cy="1228944"/>
              <a:chOff x="2848131" y="1860029"/>
              <a:chExt cx="3807502" cy="3807502"/>
            </a:xfrm>
          </p:grpSpPr>
          <p:sp>
            <p:nvSpPr>
              <p:cNvPr id="28" name="椭圆 27"/>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sp>
            <p:nvSpPr>
              <p:cNvPr id="29" name="椭圆 28"/>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grpSp>
        <p:sp>
          <p:nvSpPr>
            <p:cNvPr id="26" name="椭圆 25"/>
            <p:cNvSpPr/>
            <p:nvPr/>
          </p:nvSpPr>
          <p:spPr>
            <a:xfrm>
              <a:off x="1278439" y="859618"/>
              <a:ext cx="937494" cy="937494"/>
            </a:xfrm>
            <a:prstGeom prst="ellipse">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文本框 4"/>
            <p:cNvSpPr txBox="1"/>
            <p:nvPr/>
          </p:nvSpPr>
          <p:spPr>
            <a:xfrm>
              <a:off x="1288364" y="916556"/>
              <a:ext cx="868854" cy="798772"/>
            </a:xfrm>
            <a:prstGeom prst="rect">
              <a:avLst/>
            </a:prstGeom>
            <a:noFill/>
          </p:spPr>
          <p:txBody>
            <a:bodyPr wrap="square" rtlCol="0">
              <a:spAutoFit/>
            </a:bodyPr>
            <a:lstStyle/>
            <a:p>
              <a:pPr algn="ctr"/>
              <a:r>
                <a:rPr lang="en-US" altLang="zh-CN" sz="1400" b="1" dirty="0" err="1">
                  <a:latin typeface="Arial" panose="020B0604020202020204" pitchFamily="34" charset="0"/>
                  <a:ea typeface="微软雅黑" panose="020B0503020204020204" pitchFamily="34" charset="-122"/>
                  <a:cs typeface="Arial" panose="020B0604020202020204" pitchFamily="34" charset="0"/>
                </a:rPr>
                <a:t>Có</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mục</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tiêu</a:t>
              </a:r>
              <a:endParaRPr lang="zh-CN" altLang="en-US" sz="1400" b="1"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 name="组合 32"/>
          <p:cNvGrpSpPr/>
          <p:nvPr/>
        </p:nvGrpSpPr>
        <p:grpSpPr>
          <a:xfrm>
            <a:off x="4742718" y="2148518"/>
            <a:ext cx="1136464" cy="1136466"/>
            <a:chOff x="1129232" y="711771"/>
            <a:chExt cx="1228944" cy="1228944"/>
          </a:xfrm>
        </p:grpSpPr>
        <p:grpSp>
          <p:nvGrpSpPr>
            <p:cNvPr id="31" name="组合 33"/>
            <p:cNvGrpSpPr/>
            <p:nvPr/>
          </p:nvGrpSpPr>
          <p:grpSpPr>
            <a:xfrm flipH="1">
              <a:off x="1129232" y="711771"/>
              <a:ext cx="1228944" cy="1228944"/>
              <a:chOff x="2848131" y="1860029"/>
              <a:chExt cx="3807502" cy="3807502"/>
            </a:xfrm>
          </p:grpSpPr>
          <p:sp>
            <p:nvSpPr>
              <p:cNvPr id="34" name="椭圆 33"/>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sp>
            <p:nvSpPr>
              <p:cNvPr id="35" name="椭圆 34"/>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grpSp>
        <p:sp>
          <p:nvSpPr>
            <p:cNvPr id="32" name="椭圆 31"/>
            <p:cNvSpPr/>
            <p:nvPr/>
          </p:nvSpPr>
          <p:spPr>
            <a:xfrm>
              <a:off x="1278439" y="859618"/>
              <a:ext cx="937494" cy="937494"/>
            </a:xfrm>
            <a:prstGeom prst="ellipse">
              <a:avLst/>
            </a:prstGeom>
            <a:solidFill>
              <a:srgbClr val="0CAC7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文本框 4"/>
            <p:cNvSpPr txBox="1"/>
            <p:nvPr/>
          </p:nvSpPr>
          <p:spPr>
            <a:xfrm>
              <a:off x="1262462" y="1010062"/>
              <a:ext cx="962479" cy="632360"/>
            </a:xfrm>
            <a:prstGeom prst="rect">
              <a:avLst/>
            </a:prstGeom>
            <a:noFill/>
          </p:spPr>
          <p:txBody>
            <a:bodyPr wrap="square" rtlCol="0">
              <a:spAutoFit/>
            </a:bodyPr>
            <a:lstStyle/>
            <a:p>
              <a:pPr algn="ctr"/>
              <a:r>
                <a:rPr lang="en-US" altLang="zh-CN" sz="1600" b="1" dirty="0" err="1">
                  <a:latin typeface="Arial" panose="020B0604020202020204" pitchFamily="34" charset="0"/>
                  <a:ea typeface="微软雅黑" panose="020B0503020204020204" pitchFamily="34" charset="-122"/>
                  <a:cs typeface="Arial" panose="020B0604020202020204" pitchFamily="34" charset="0"/>
                </a:rPr>
                <a:t>Khác</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Biệt</a:t>
              </a:r>
              <a:endParaRPr lang="zh-CN" altLang="en-US" sz="1600" b="1"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 name="组合 38"/>
          <p:cNvGrpSpPr/>
          <p:nvPr/>
        </p:nvGrpSpPr>
        <p:grpSpPr>
          <a:xfrm>
            <a:off x="1214326" y="4221088"/>
            <a:ext cx="1136463" cy="1136466"/>
            <a:chOff x="1129232" y="711771"/>
            <a:chExt cx="1228944" cy="1228944"/>
          </a:xfrm>
        </p:grpSpPr>
        <p:grpSp>
          <p:nvGrpSpPr>
            <p:cNvPr id="37" name="组合 39"/>
            <p:cNvGrpSpPr/>
            <p:nvPr/>
          </p:nvGrpSpPr>
          <p:grpSpPr>
            <a:xfrm flipH="1">
              <a:off x="1129232" y="711771"/>
              <a:ext cx="1228944" cy="1228944"/>
              <a:chOff x="2848131" y="1860029"/>
              <a:chExt cx="3807502" cy="3807502"/>
            </a:xfrm>
          </p:grpSpPr>
          <p:sp>
            <p:nvSpPr>
              <p:cNvPr id="40" name="椭圆 39"/>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sp>
            <p:nvSpPr>
              <p:cNvPr id="41" name="椭圆 40"/>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grpSp>
        <p:sp>
          <p:nvSpPr>
            <p:cNvPr id="38" name="椭圆 37"/>
            <p:cNvSpPr/>
            <p:nvPr/>
          </p:nvSpPr>
          <p:spPr>
            <a:xfrm>
              <a:off x="1278439" y="859618"/>
              <a:ext cx="937494" cy="937494"/>
            </a:xfrm>
            <a:prstGeom prst="ellipse">
              <a:avLst/>
            </a:prstGeom>
            <a:solidFill>
              <a:srgbClr val="0CAC7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文本框 4"/>
            <p:cNvSpPr txBox="1"/>
            <p:nvPr/>
          </p:nvSpPr>
          <p:spPr>
            <a:xfrm>
              <a:off x="1306267" y="943794"/>
              <a:ext cx="896142" cy="798772"/>
            </a:xfrm>
            <a:prstGeom prst="rect">
              <a:avLst/>
            </a:prstGeom>
            <a:noFill/>
          </p:spPr>
          <p:txBody>
            <a:bodyPr wrap="square" rtlCol="0">
              <a:spAutoFit/>
            </a:bodyPr>
            <a:lstStyle/>
            <a:p>
              <a:pPr algn="ctr"/>
              <a:r>
                <a:rPr lang="en-US" altLang="zh-CN" sz="1400" b="1" dirty="0" err="1">
                  <a:latin typeface="Arial" panose="020B0604020202020204" pitchFamily="34" charset="0"/>
                  <a:ea typeface="微软雅黑" panose="020B0503020204020204" pitchFamily="34" charset="-122"/>
                  <a:cs typeface="Arial" panose="020B0604020202020204" pitchFamily="34" charset="0"/>
                </a:rPr>
                <a:t>Không</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Giới</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Hạn</a:t>
              </a:r>
              <a:endParaRPr lang="zh-CN" altLang="en-US" sz="1400" b="1"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42" name="组合 44"/>
          <p:cNvGrpSpPr/>
          <p:nvPr/>
        </p:nvGrpSpPr>
        <p:grpSpPr>
          <a:xfrm>
            <a:off x="4455592" y="4236750"/>
            <a:ext cx="1710713" cy="1136466"/>
            <a:chOff x="818741" y="711771"/>
            <a:chExt cx="1849923" cy="1228944"/>
          </a:xfrm>
        </p:grpSpPr>
        <p:grpSp>
          <p:nvGrpSpPr>
            <p:cNvPr id="43" name="组合 45"/>
            <p:cNvGrpSpPr/>
            <p:nvPr/>
          </p:nvGrpSpPr>
          <p:grpSpPr>
            <a:xfrm flipH="1">
              <a:off x="1129232" y="711771"/>
              <a:ext cx="1228944" cy="1228944"/>
              <a:chOff x="2848131" y="1860029"/>
              <a:chExt cx="3807502" cy="3807502"/>
            </a:xfrm>
          </p:grpSpPr>
          <p:sp>
            <p:nvSpPr>
              <p:cNvPr id="46" name="椭圆 45"/>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sp>
            <p:nvSpPr>
              <p:cNvPr id="47" name="椭圆 46"/>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grpSp>
        <p:sp>
          <p:nvSpPr>
            <p:cNvPr id="44" name="椭圆 43"/>
            <p:cNvSpPr/>
            <p:nvPr/>
          </p:nvSpPr>
          <p:spPr>
            <a:xfrm>
              <a:off x="1278439" y="859618"/>
              <a:ext cx="937494" cy="937494"/>
            </a:xfrm>
            <a:prstGeom prst="ellipse">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文本框 4"/>
            <p:cNvSpPr txBox="1"/>
            <p:nvPr/>
          </p:nvSpPr>
          <p:spPr>
            <a:xfrm>
              <a:off x="818741" y="1021189"/>
              <a:ext cx="1849923" cy="565796"/>
            </a:xfrm>
            <a:prstGeom prst="rect">
              <a:avLst/>
            </a:prstGeom>
            <a:noFill/>
          </p:spPr>
          <p:txBody>
            <a:bodyPr wrap="square" rtlCol="0">
              <a:spAutoFit/>
            </a:bodyPr>
            <a:lstStyle/>
            <a:p>
              <a:pPr algn="ctr"/>
              <a:r>
                <a:rPr lang="en-US" altLang="zh-CN" sz="1400" b="1" dirty="0" err="1">
                  <a:latin typeface="Arial" panose="020B0604020202020204" pitchFamily="34" charset="0"/>
                  <a:ea typeface="微软雅黑" panose="020B0503020204020204" pitchFamily="34" charset="-122"/>
                  <a:cs typeface="Arial" panose="020B0604020202020204" pitchFamily="34" charset="0"/>
                </a:rPr>
                <a:t>Đa</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dạng</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p>
            <a:p>
              <a:pPr algn="ctr"/>
              <a:r>
                <a:rPr lang="en-US" altLang="zh-CN" sz="1400" b="1" dirty="0" err="1">
                  <a:latin typeface="Arial" panose="020B0604020202020204" pitchFamily="34" charset="0"/>
                  <a:ea typeface="微软雅黑" panose="020B0503020204020204" pitchFamily="34" charset="-122"/>
                  <a:cs typeface="Arial" panose="020B0604020202020204" pitchFamily="34" charset="0"/>
                </a:rPr>
                <a:t>Câu</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trả</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lời</a:t>
              </a:r>
              <a:endParaRPr lang="zh-CN" altLang="en-US" sz="1400" b="1" dirty="0">
                <a:latin typeface="Arial" panose="020B0604020202020204" pitchFamily="34" charset="0"/>
                <a:ea typeface="微软雅黑" panose="020B0503020204020204" pitchFamily="34" charset="-122"/>
                <a:cs typeface="Arial" panose="020B0604020202020204" pitchFamily="34" charset="0"/>
              </a:endParaRPr>
            </a:p>
          </p:txBody>
        </p:sp>
      </p:grpSp>
      <p:sp>
        <p:nvSpPr>
          <p:cNvPr id="48" name="任意多边形 50"/>
          <p:cNvSpPr/>
          <p:nvPr/>
        </p:nvSpPr>
        <p:spPr>
          <a:xfrm>
            <a:off x="7151180" y="2132856"/>
            <a:ext cx="4417428" cy="4464496"/>
          </a:xfrm>
          <a:custGeom>
            <a:avLst/>
            <a:gdLst>
              <a:gd name="connsiteX0" fmla="*/ 0 w 5105817"/>
              <a:gd name="connsiteY0" fmla="*/ 0 h 5053263"/>
              <a:gd name="connsiteX1" fmla="*/ 5105817 w 5105817"/>
              <a:gd name="connsiteY1" fmla="*/ 0 h 5053263"/>
              <a:gd name="connsiteX2" fmla="*/ 5105817 w 5105817"/>
              <a:gd name="connsiteY2" fmla="*/ 5053263 h 5053263"/>
              <a:gd name="connsiteX3" fmla="*/ 0 w 5105817"/>
              <a:gd name="connsiteY3" fmla="*/ 5053263 h 5053263"/>
              <a:gd name="connsiteX4" fmla="*/ 0 w 5105817"/>
              <a:gd name="connsiteY4" fmla="*/ 844842 h 5053263"/>
              <a:gd name="connsiteX5" fmla="*/ 188912 w 5105817"/>
              <a:gd name="connsiteY5" fmla="*/ 675978 h 5053263"/>
              <a:gd name="connsiteX6" fmla="*/ 0 w 5105817"/>
              <a:gd name="connsiteY6" fmla="*/ 507114 h 505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5817" h="5053263">
                <a:moveTo>
                  <a:pt x="0" y="0"/>
                </a:moveTo>
                <a:lnTo>
                  <a:pt x="5105817" y="0"/>
                </a:lnTo>
                <a:lnTo>
                  <a:pt x="5105817" y="5053263"/>
                </a:lnTo>
                <a:lnTo>
                  <a:pt x="0" y="5053263"/>
                </a:lnTo>
                <a:lnTo>
                  <a:pt x="0" y="844842"/>
                </a:lnTo>
                <a:lnTo>
                  <a:pt x="188912" y="675978"/>
                </a:lnTo>
                <a:lnTo>
                  <a:pt x="0" y="507114"/>
                </a:lnTo>
                <a:close/>
              </a:path>
            </a:pathLst>
          </a:custGeom>
          <a:gradFill flip="none" rotWithShape="1">
            <a:gsLst>
              <a:gs pos="0">
                <a:schemeClr val="bg1"/>
              </a:gs>
              <a:gs pos="100000">
                <a:schemeClr val="bg1">
                  <a:lumMod val="85000"/>
                </a:schemeClr>
              </a:gs>
            </a:gsLst>
            <a:lin ang="2700000" scaled="1"/>
            <a:tileRect/>
          </a:gradFill>
          <a:ln>
            <a:noFill/>
          </a:ln>
          <a:effectLst>
            <a:outerShdw blurRad="50800" dist="127000" dir="8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grpSp>
        <p:nvGrpSpPr>
          <p:cNvPr id="50" name="组合 52"/>
          <p:cNvGrpSpPr/>
          <p:nvPr/>
        </p:nvGrpSpPr>
        <p:grpSpPr>
          <a:xfrm>
            <a:off x="7530419" y="2254951"/>
            <a:ext cx="3239184" cy="408560"/>
            <a:chOff x="6954367" y="3578805"/>
            <a:chExt cx="3864972" cy="599323"/>
          </a:xfrm>
        </p:grpSpPr>
        <p:sp>
          <p:nvSpPr>
            <p:cNvPr id="52" name="KSO_Shape"/>
            <p:cNvSpPr/>
            <p:nvPr/>
          </p:nvSpPr>
          <p:spPr>
            <a:xfrm flipH="1">
              <a:off x="6954367" y="3707576"/>
              <a:ext cx="386363" cy="273673"/>
            </a:xfrm>
            <a:custGeom>
              <a:avLst/>
              <a:gdLst>
                <a:gd name="connsiteX0" fmla="*/ 7782622 w 7782622"/>
                <a:gd name="connsiteY0" fmla="*/ 1956116 h 5514836"/>
                <a:gd name="connsiteX1" fmla="*/ 1120218 w 7782622"/>
                <a:gd name="connsiteY1" fmla="*/ 1956116 h 5514836"/>
                <a:gd name="connsiteX2" fmla="*/ 4 w 7782622"/>
                <a:gd name="connsiteY2" fmla="*/ 5514836 h 5514836"/>
                <a:gd name="connsiteX3" fmla="*/ 6662408 w 7782622"/>
                <a:gd name="connsiteY3" fmla="*/ 5514836 h 5514836"/>
                <a:gd name="connsiteX4" fmla="*/ 2210075 w 7782622"/>
                <a:gd name="connsiteY4" fmla="*/ 0 h 5514836"/>
                <a:gd name="connsiteX5" fmla="*/ 0 w 7782622"/>
                <a:gd name="connsiteY5" fmla="*/ 0 h 5514836"/>
                <a:gd name="connsiteX6" fmla="*/ 0 w 7782622"/>
                <a:gd name="connsiteY6" fmla="*/ 1356040 h 5514836"/>
                <a:gd name="connsiteX7" fmla="*/ 2 w 7782622"/>
                <a:gd name="connsiteY7" fmla="*/ 1356040 h 5514836"/>
                <a:gd name="connsiteX8" fmla="*/ 2 w 7782622"/>
                <a:gd name="connsiteY8" fmla="*/ 4425111 h 5514836"/>
                <a:gd name="connsiteX9" fmla="*/ 872566 w 7782622"/>
                <a:gd name="connsiteY9" fmla="*/ 1653131 h 5514836"/>
                <a:gd name="connsiteX10" fmla="*/ 6705945 w 7782622"/>
                <a:gd name="connsiteY10" fmla="*/ 1653131 h 5514836"/>
                <a:gd name="connsiteX11" fmla="*/ 6705945 w 7782622"/>
                <a:gd name="connsiteY11" fmla="*/ 984566 h 5514836"/>
                <a:gd name="connsiteX12" fmla="*/ 2611236 w 7782622"/>
                <a:gd name="connsiteY12" fmla="*/ 984566 h 55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2622" h="5514836">
                  <a:moveTo>
                    <a:pt x="7782622" y="1956116"/>
                  </a:moveTo>
                  <a:lnTo>
                    <a:pt x="1120218" y="1956116"/>
                  </a:lnTo>
                  <a:lnTo>
                    <a:pt x="4" y="5514836"/>
                  </a:lnTo>
                  <a:lnTo>
                    <a:pt x="6662408" y="5514836"/>
                  </a:lnTo>
                  <a:close/>
                  <a:moveTo>
                    <a:pt x="2210075" y="0"/>
                  </a:moveTo>
                  <a:lnTo>
                    <a:pt x="0" y="0"/>
                  </a:lnTo>
                  <a:lnTo>
                    <a:pt x="0" y="1356040"/>
                  </a:lnTo>
                  <a:lnTo>
                    <a:pt x="2" y="1356040"/>
                  </a:lnTo>
                  <a:lnTo>
                    <a:pt x="2" y="4425111"/>
                  </a:lnTo>
                  <a:lnTo>
                    <a:pt x="872566" y="1653131"/>
                  </a:lnTo>
                  <a:lnTo>
                    <a:pt x="6705945" y="1653131"/>
                  </a:lnTo>
                  <a:lnTo>
                    <a:pt x="6705945" y="984566"/>
                  </a:lnTo>
                  <a:lnTo>
                    <a:pt x="2611236" y="984566"/>
                  </a:lnTo>
                  <a:close/>
                </a:path>
              </a:pathLst>
            </a:cu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40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53" name="矩形 52"/>
            <p:cNvSpPr/>
            <p:nvPr/>
          </p:nvSpPr>
          <p:spPr>
            <a:xfrm>
              <a:off x="7379552" y="3578805"/>
              <a:ext cx="3185014" cy="496630"/>
            </a:xfrm>
            <a:prstGeom prst="rect">
              <a:avLst/>
            </a:prstGeom>
          </p:spPr>
          <p:txBody>
            <a:bodyPr wrap="none">
              <a:spAutoFit/>
            </a:bodyPr>
            <a:lstStyle/>
            <a:p>
              <a:r>
                <a:rPr lang="en-US" altLang="zh-CN" sz="1600" b="1" dirty="0" err="1">
                  <a:latin typeface="Arial" panose="020B0604020202020204" pitchFamily="34" charset="0"/>
                  <a:ea typeface="微软雅黑" panose="020B0503020204020204" pitchFamily="34" charset="-122"/>
                  <a:cs typeface="Arial" panose="020B0604020202020204" pitchFamily="34" charset="0"/>
                </a:rPr>
                <a:t>Đặc</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điểm</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của</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câu</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hỏi</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mở</a:t>
              </a:r>
              <a:endParaRPr lang="zh-CN" altLang="en-US" sz="1600" b="1" dirty="0">
                <a:latin typeface="Arial" panose="020B0604020202020204" pitchFamily="34" charset="0"/>
                <a:ea typeface="微软雅黑" panose="020B0503020204020204" pitchFamily="34" charset="-122"/>
                <a:cs typeface="Arial" panose="020B0604020202020204" pitchFamily="34" charset="0"/>
              </a:endParaRPr>
            </a:p>
          </p:txBody>
        </p:sp>
        <p:grpSp>
          <p:nvGrpSpPr>
            <p:cNvPr id="54" name="组合 56"/>
            <p:cNvGrpSpPr/>
            <p:nvPr/>
          </p:nvGrpSpPr>
          <p:grpSpPr>
            <a:xfrm>
              <a:off x="6977363" y="4164547"/>
              <a:ext cx="3841976" cy="13581"/>
              <a:chOff x="3060700" y="4819941"/>
              <a:chExt cx="5955507" cy="2590"/>
            </a:xfrm>
          </p:grpSpPr>
          <p:cxnSp>
            <p:nvCxnSpPr>
              <p:cNvPr id="55" name="直接连接符 57"/>
              <p:cNvCxnSpPr/>
              <p:nvPr/>
            </p:nvCxnSpPr>
            <p:spPr>
              <a:xfrm>
                <a:off x="3060700" y="4819941"/>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8"/>
              <p:cNvCxnSpPr/>
              <p:nvPr/>
            </p:nvCxnSpPr>
            <p:spPr>
              <a:xfrm>
                <a:off x="3060700" y="4822531"/>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7" name="文本框 56"/>
          <p:cNvSpPr txBox="1"/>
          <p:nvPr/>
        </p:nvSpPr>
        <p:spPr>
          <a:xfrm>
            <a:off x="7494214" y="3094854"/>
            <a:ext cx="4074394" cy="30013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Không</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có</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câu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trả</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lời</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cố</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định</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cho</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các</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câu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hỏi</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có</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thể</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trả</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lời</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dựa</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trên</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nhu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cầu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cá</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nhân</a:t>
            </a:r>
            <a:endParaRPr kumimoji="1"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Có</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thể</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dành</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cho</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các</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đã</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hiểu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rõ</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về</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nhu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cầu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đã</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có</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tìm</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hiểu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trước</a:t>
            </a:r>
            <a:endParaRPr kumimoji="1"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Dành</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cho</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các</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đã</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có</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sản</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phẩm</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mục</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tiêu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advTm="5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1395730" y="1556792"/>
            <a:ext cx="9400540" cy="42062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altLang="zh-CN" sz="15000" b="1" kern="0" dirty="0">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VÌ SAO</a:t>
            </a:r>
          </a:p>
          <a:p>
            <a:pPr algn="ctr" defTabSz="412750" hangingPunct="0"/>
            <a:r>
              <a:rPr lang="en-US" altLang="zh-CN" sz="6000" kern="0" dirty="0" err="1">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Các</a:t>
            </a:r>
            <a:r>
              <a:rPr lang="en-US" altLang="zh-CN" sz="6000" kern="0" dirty="0">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 </a:t>
            </a:r>
            <a:r>
              <a:rPr lang="en-US" altLang="zh-CN" sz="6000" kern="0" dirty="0" err="1">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bạn</a:t>
            </a:r>
            <a:r>
              <a:rPr lang="en-US" altLang="zh-CN" sz="6000" kern="0" dirty="0">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 PG/PB </a:t>
            </a:r>
            <a:r>
              <a:rPr lang="en-US" altLang="zh-CN" sz="6000" kern="0" dirty="0" err="1">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cần</a:t>
            </a:r>
            <a:r>
              <a:rPr lang="en-US" altLang="zh-CN" sz="6000" kern="0" dirty="0">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 </a:t>
            </a:r>
            <a:r>
              <a:rPr lang="en-US" altLang="zh-CN" sz="6000" kern="0" dirty="0" err="1">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học</a:t>
            </a:r>
            <a:endParaRPr lang="en-US" altLang="zh-CN" sz="6000" kern="0" dirty="0">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endParaRPr>
          </a:p>
          <a:p>
            <a:pPr algn="ctr" defTabSz="412750" hangingPunct="0"/>
            <a:r>
              <a:rPr lang="en-US" altLang="zh-CN" sz="6000" kern="0" dirty="0" err="1">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các</a:t>
            </a:r>
            <a:r>
              <a:rPr lang="en-US" altLang="zh-CN" sz="6000" kern="0" dirty="0">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 </a:t>
            </a:r>
            <a:r>
              <a:rPr lang="en-US" altLang="zh-CN" sz="6000" kern="0" dirty="0" err="1">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kỹ</a:t>
            </a:r>
            <a:r>
              <a:rPr lang="en-US" altLang="zh-CN" sz="6000" kern="0" dirty="0">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 </a:t>
            </a:r>
            <a:r>
              <a:rPr lang="en-US" altLang="zh-CN" sz="6000" kern="0" dirty="0" err="1">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năng</a:t>
            </a:r>
            <a:r>
              <a:rPr lang="en-US" altLang="zh-CN" sz="6000" kern="0" dirty="0">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 </a:t>
            </a:r>
            <a:r>
              <a:rPr lang="en-US" altLang="zh-CN" sz="6000" kern="0" dirty="0" err="1">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bán</a:t>
            </a:r>
            <a:r>
              <a:rPr lang="en-US" altLang="zh-CN" sz="6000" kern="0" dirty="0">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 </a:t>
            </a:r>
            <a:r>
              <a:rPr lang="en-US" altLang="zh-CN" sz="6000" kern="0" dirty="0" err="1">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hàng</a:t>
            </a:r>
            <a:r>
              <a:rPr lang="zh-CN" altLang="en-US" sz="6000" kern="0" dirty="0">
                <a:solidFill>
                  <a:srgbClr val="008F58"/>
                </a:solidFill>
                <a:latin typeface="Arial" panose="020B0604020202020204" pitchFamily="34" charset="0"/>
                <a:ea typeface="微软雅黑" panose="020B0503020204020204" pitchFamily="34" charset="-122"/>
                <a:cs typeface="Arial" panose="020B0604020202020204" pitchFamily="34" charset="0"/>
                <a:sym typeface="Helvetica Neue" panose="02000503000000020004"/>
              </a:rPr>
              <a:t>？</a:t>
            </a:r>
          </a:p>
        </p:txBody>
      </p:sp>
    </p:spTree>
  </p:cSld>
  <p:clrMapOvr>
    <a:masterClrMapping/>
  </p:clrMapOvr>
  <mc:AlternateContent xmlns:mc="http://schemas.openxmlformats.org/markup-compatibility/2006" xmlns:p14="http://schemas.microsoft.com/office/powerpoint/2010/main">
    <mc:Choice Requires="p14">
      <p:transition spd="slow" p14:dur="2000" advTm="500">
        <p14:ferris dir="l"/>
      </p:transition>
    </mc:Choice>
    <mc:Fallback xmlns="">
      <p:transition spd="slow"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39"/>
          <p:cNvSpPr>
            <a:spLocks noChangeArrowheads="1"/>
          </p:cNvSpPr>
          <p:nvPr/>
        </p:nvSpPr>
        <p:spPr bwMode="auto">
          <a:xfrm>
            <a:off x="1448439" y="298148"/>
            <a:ext cx="5673516" cy="60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600" b="1" dirty="0" err="1">
                <a:latin typeface="Arial" panose="020B0604020202020204" pitchFamily="34" charset="0"/>
                <a:ea typeface="微软雅黑" panose="020B0503020204020204" pitchFamily="34" charset="-122"/>
                <a:cs typeface="Arial" panose="020B0604020202020204" pitchFamily="34" charset="0"/>
              </a:rPr>
              <a:t>Kỹ</a:t>
            </a:r>
            <a:r>
              <a:rPr lang="en-US" altLang="zh-CN" sz="3600" b="1" dirty="0">
                <a:latin typeface="Arial" panose="020B0604020202020204" pitchFamily="34" charset="0"/>
                <a:ea typeface="微软雅黑" panose="020B0503020204020204" pitchFamily="34" charset="-122"/>
                <a:cs typeface="Arial" panose="020B0604020202020204" pitchFamily="34" charset="0"/>
              </a:rPr>
              <a:t> </a:t>
            </a:r>
            <a:r>
              <a:rPr lang="en-US" altLang="zh-CN" sz="3600" b="1" dirty="0" err="1">
                <a:latin typeface="Arial" panose="020B0604020202020204" pitchFamily="34" charset="0"/>
                <a:ea typeface="微软雅黑" panose="020B0503020204020204" pitchFamily="34" charset="-122"/>
                <a:cs typeface="Arial" panose="020B0604020202020204" pitchFamily="34" charset="0"/>
              </a:rPr>
              <a:t>năng</a:t>
            </a:r>
            <a:r>
              <a:rPr lang="en-US" altLang="zh-CN" sz="3600" b="1" dirty="0">
                <a:latin typeface="Arial" panose="020B0604020202020204" pitchFamily="34" charset="0"/>
                <a:ea typeface="微软雅黑" panose="020B0503020204020204" pitchFamily="34" charset="-122"/>
                <a:cs typeface="Arial" panose="020B0604020202020204" pitchFamily="34" charset="0"/>
              </a:rPr>
              <a:t> </a:t>
            </a:r>
            <a:r>
              <a:rPr lang="en-US" altLang="zh-CN" sz="3600" b="1" dirty="0" err="1">
                <a:latin typeface="Arial" panose="020B0604020202020204" pitchFamily="34" charset="0"/>
                <a:ea typeface="微软雅黑" panose="020B0503020204020204" pitchFamily="34" charset="-122"/>
                <a:cs typeface="Arial" panose="020B0604020202020204" pitchFamily="34" charset="0"/>
              </a:rPr>
              <a:t>đặt</a:t>
            </a:r>
            <a:r>
              <a:rPr lang="en-US" altLang="zh-CN" sz="3600" b="1" dirty="0">
                <a:latin typeface="Arial" panose="020B0604020202020204" pitchFamily="34" charset="0"/>
                <a:ea typeface="微软雅黑" panose="020B0503020204020204" pitchFamily="34" charset="-122"/>
                <a:cs typeface="Arial" panose="020B0604020202020204" pitchFamily="34" charset="0"/>
              </a:rPr>
              <a:t> </a:t>
            </a:r>
            <a:r>
              <a:rPr lang="en-US" altLang="zh-CN" sz="3600" b="1" dirty="0" err="1">
                <a:latin typeface="Arial" panose="020B0604020202020204" pitchFamily="34" charset="0"/>
                <a:ea typeface="微软雅黑" panose="020B0503020204020204" pitchFamily="34" charset="-122"/>
                <a:cs typeface="Arial" panose="020B0604020202020204" pitchFamily="34" charset="0"/>
              </a:rPr>
              <a:t>câu</a:t>
            </a:r>
            <a:r>
              <a:rPr lang="en-US" altLang="zh-CN" sz="3600" b="1" dirty="0">
                <a:latin typeface="Arial" panose="020B0604020202020204" pitchFamily="34" charset="0"/>
                <a:ea typeface="微软雅黑" panose="020B0503020204020204" pitchFamily="34" charset="-122"/>
                <a:cs typeface="Arial" panose="020B0604020202020204" pitchFamily="34" charset="0"/>
              </a:rPr>
              <a:t> </a:t>
            </a:r>
            <a:r>
              <a:rPr lang="en-US" altLang="zh-CN" sz="3600" b="1" dirty="0" err="1">
                <a:latin typeface="Arial" panose="020B0604020202020204" pitchFamily="34" charset="0"/>
                <a:ea typeface="微软雅黑" panose="020B0503020204020204" pitchFamily="34" charset="-122"/>
                <a:cs typeface="Arial" panose="020B0604020202020204" pitchFamily="34" charset="0"/>
              </a:rPr>
              <a:t>hỏi</a:t>
            </a:r>
            <a:r>
              <a:rPr lang="en-US" altLang="zh-CN" sz="3600" b="1" dirty="0">
                <a:latin typeface="Arial" panose="020B0604020202020204" pitchFamily="34" charset="0"/>
                <a:ea typeface="微软雅黑" panose="020B0503020204020204" pitchFamily="34" charset="-122"/>
                <a:cs typeface="Arial" panose="020B0604020202020204" pitchFamily="34" charset="0"/>
              </a:rPr>
              <a:t> </a:t>
            </a:r>
            <a:r>
              <a:rPr lang="en-US" altLang="zh-CN" sz="3600" b="1" dirty="0" err="1">
                <a:latin typeface="Arial" panose="020B0604020202020204" pitchFamily="34" charset="0"/>
                <a:ea typeface="微软雅黑" panose="020B0503020204020204" pitchFamily="34" charset="-122"/>
                <a:cs typeface="Arial" panose="020B0604020202020204" pitchFamily="34" charset="0"/>
              </a:rPr>
              <a:t>mở</a:t>
            </a:r>
            <a:endParaRPr lang="en-US" altLang="zh-CN" sz="3600" b="1" dirty="0">
              <a:latin typeface="Arial" panose="020B0604020202020204" pitchFamily="34" charset="0"/>
              <a:ea typeface="微软雅黑" panose="020B0503020204020204" pitchFamily="34" charset="-122"/>
              <a:cs typeface="Arial" panose="020B0604020202020204" pitchFamily="34" charset="0"/>
            </a:endParaRPr>
          </a:p>
        </p:txBody>
      </p:sp>
      <p:sp>
        <p:nvSpPr>
          <p:cNvPr id="277" name="矩形 276"/>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Freeform 1944"/>
          <p:cNvSpPr/>
          <p:nvPr/>
        </p:nvSpPr>
        <p:spPr bwMode="auto">
          <a:xfrm>
            <a:off x="8744053" y="370656"/>
            <a:ext cx="50805" cy="50805"/>
          </a:xfrm>
          <a:custGeom>
            <a:avLst/>
            <a:gdLst>
              <a:gd name="T0" fmla="*/ 5 w 5"/>
              <a:gd name="T1" fmla="*/ 4 h 5"/>
              <a:gd name="T2" fmla="*/ 4 w 5"/>
              <a:gd name="T3" fmla="*/ 5 h 5"/>
              <a:gd name="T4" fmla="*/ 3 w 5"/>
              <a:gd name="T5" fmla="*/ 4 h 5"/>
              <a:gd name="T6" fmla="*/ 3 w 5"/>
              <a:gd name="T7" fmla="*/ 4 h 5"/>
              <a:gd name="T8" fmla="*/ 4 w 5"/>
              <a:gd name="T9" fmla="*/ 3 h 5"/>
              <a:gd name="T10" fmla="*/ 5 w 5"/>
              <a:gd name="T11" fmla="*/ 1 h 5"/>
              <a:gd name="T12" fmla="*/ 5 w 5"/>
              <a:gd name="T13" fmla="*/ 1 h 5"/>
              <a:gd name="T14" fmla="*/ 4 w 5"/>
              <a:gd name="T15" fmla="*/ 0 h 5"/>
              <a:gd name="T16" fmla="*/ 4 w 5"/>
              <a:gd name="T17" fmla="*/ 1 h 5"/>
              <a:gd name="T18" fmla="*/ 3 w 5"/>
              <a:gd name="T19" fmla="*/ 0 h 5"/>
              <a:gd name="T20" fmla="*/ 1 w 5"/>
              <a:gd name="T21" fmla="*/ 1 h 5"/>
              <a:gd name="T22" fmla="*/ 1 w 5"/>
              <a:gd name="T23" fmla="*/ 1 h 5"/>
              <a:gd name="T24" fmla="*/ 0 w 5"/>
              <a:gd name="T25" fmla="*/ 2 h 5"/>
              <a:gd name="T26" fmla="*/ 2 w 5"/>
              <a:gd name="T27" fmla="*/ 5 h 5"/>
              <a:gd name="T28" fmla="*/ 5 w 5"/>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4"/>
                </a:moveTo>
                <a:cubicBezTo>
                  <a:pt x="5" y="4"/>
                  <a:pt x="5" y="4"/>
                  <a:pt x="4" y="5"/>
                </a:cubicBezTo>
                <a:cubicBezTo>
                  <a:pt x="4" y="5"/>
                  <a:pt x="4" y="5"/>
                  <a:pt x="3" y="4"/>
                </a:cubicBezTo>
                <a:cubicBezTo>
                  <a:pt x="3" y="4"/>
                  <a:pt x="3" y="4"/>
                  <a:pt x="3" y="4"/>
                </a:cubicBezTo>
                <a:cubicBezTo>
                  <a:pt x="3" y="3"/>
                  <a:pt x="4" y="3"/>
                  <a:pt x="4" y="3"/>
                </a:cubicBezTo>
                <a:cubicBezTo>
                  <a:pt x="4" y="3"/>
                  <a:pt x="4" y="2"/>
                  <a:pt x="5" y="1"/>
                </a:cubicBezTo>
                <a:cubicBezTo>
                  <a:pt x="5" y="1"/>
                  <a:pt x="5" y="1"/>
                  <a:pt x="5" y="1"/>
                </a:cubicBezTo>
                <a:cubicBezTo>
                  <a:pt x="4" y="0"/>
                  <a:pt x="4" y="0"/>
                  <a:pt x="4" y="0"/>
                </a:cubicBezTo>
                <a:cubicBezTo>
                  <a:pt x="4" y="1"/>
                  <a:pt x="4" y="1"/>
                  <a:pt x="4" y="1"/>
                </a:cubicBezTo>
                <a:cubicBezTo>
                  <a:pt x="3" y="1"/>
                  <a:pt x="3" y="0"/>
                  <a:pt x="3" y="0"/>
                </a:cubicBezTo>
                <a:cubicBezTo>
                  <a:pt x="3" y="0"/>
                  <a:pt x="2" y="0"/>
                  <a:pt x="1" y="1"/>
                </a:cubicBezTo>
                <a:cubicBezTo>
                  <a:pt x="1" y="1"/>
                  <a:pt x="1" y="1"/>
                  <a:pt x="1" y="1"/>
                </a:cubicBezTo>
                <a:cubicBezTo>
                  <a:pt x="0" y="2"/>
                  <a:pt x="0" y="2"/>
                  <a:pt x="0" y="2"/>
                </a:cubicBezTo>
                <a:cubicBezTo>
                  <a:pt x="0" y="3"/>
                  <a:pt x="1" y="5"/>
                  <a:pt x="2" y="5"/>
                </a:cubicBezTo>
                <a:cubicBezTo>
                  <a:pt x="3" y="5"/>
                  <a:pt x="5" y="5"/>
                  <a:pt x="5" y="4"/>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 name="Freeform 1958"/>
          <p:cNvSpPr/>
          <p:nvPr/>
        </p:nvSpPr>
        <p:spPr bwMode="auto">
          <a:xfrm>
            <a:off x="8727118" y="345251"/>
            <a:ext cx="8465" cy="1693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0" y="1"/>
                  <a:pt x="1" y="2"/>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7" name="Freeform 1963"/>
          <p:cNvSpPr/>
          <p:nvPr/>
        </p:nvSpPr>
        <p:spPr bwMode="auto">
          <a:xfrm>
            <a:off x="8760988" y="540005"/>
            <a:ext cx="0" cy="847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8" name="Freeform 1964"/>
          <p:cNvSpPr/>
          <p:nvPr/>
        </p:nvSpPr>
        <p:spPr bwMode="auto">
          <a:xfrm>
            <a:off x="8735588" y="362186"/>
            <a:ext cx="8465" cy="33870"/>
          </a:xfrm>
          <a:custGeom>
            <a:avLst/>
            <a:gdLst>
              <a:gd name="T0" fmla="*/ 0 w 1"/>
              <a:gd name="T1" fmla="*/ 3 h 3"/>
              <a:gd name="T2" fmla="*/ 0 w 1"/>
              <a:gd name="T3" fmla="*/ 3 h 3"/>
            </a:gdLst>
            <a:ahLst/>
            <a:cxnLst>
              <a:cxn ang="0">
                <a:pos x="T0" y="T1"/>
              </a:cxn>
              <a:cxn ang="0">
                <a:pos x="T2" y="T3"/>
              </a:cxn>
            </a:cxnLst>
            <a:rect l="0" t="0" r="r" b="b"/>
            <a:pathLst>
              <a:path w="1" h="3">
                <a:moveTo>
                  <a:pt x="0" y="3"/>
                </a:moveTo>
                <a:cubicBezTo>
                  <a:pt x="1" y="2"/>
                  <a:pt x="0" y="0"/>
                  <a:pt x="0" y="3"/>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Freeform 1965"/>
          <p:cNvSpPr/>
          <p:nvPr/>
        </p:nvSpPr>
        <p:spPr bwMode="auto">
          <a:xfrm>
            <a:off x="8803328" y="540005"/>
            <a:ext cx="0" cy="1693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1"/>
                  <a:pt x="0" y="1"/>
                  <a:pt x="0" y="0"/>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4" name="Freeform 1971"/>
          <p:cNvSpPr/>
          <p:nvPr/>
        </p:nvSpPr>
        <p:spPr bwMode="auto">
          <a:xfrm>
            <a:off x="8735588" y="226706"/>
            <a:ext cx="8465" cy="1693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 name="组 1"/>
          <p:cNvGrpSpPr/>
          <p:nvPr/>
        </p:nvGrpSpPr>
        <p:grpSpPr>
          <a:xfrm>
            <a:off x="1175625" y="1724270"/>
            <a:ext cx="10993947" cy="4642154"/>
            <a:chOff x="1175625" y="1724270"/>
            <a:chExt cx="10993947" cy="4642154"/>
          </a:xfrm>
        </p:grpSpPr>
        <p:cxnSp>
          <p:nvCxnSpPr>
            <p:cNvPr id="88" name="Straight Connector 23"/>
            <p:cNvCxnSpPr/>
            <p:nvPr/>
          </p:nvCxnSpPr>
          <p:spPr>
            <a:xfrm>
              <a:off x="1277371" y="5486433"/>
              <a:ext cx="0" cy="879991"/>
            </a:xfrm>
            <a:prstGeom prst="line">
              <a:avLst/>
            </a:prstGeom>
            <a:ln w="57150">
              <a:solidFill>
                <a:srgbClr val="0CAC7E"/>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89" name="Straight Connector 5"/>
            <p:cNvCxnSpPr/>
            <p:nvPr/>
          </p:nvCxnSpPr>
          <p:spPr>
            <a:xfrm>
              <a:off x="1277371" y="2818661"/>
              <a:ext cx="0" cy="1158104"/>
            </a:xfrm>
            <a:prstGeom prst="line">
              <a:avLst/>
            </a:prstGeom>
            <a:ln w="57150">
              <a:solidFill>
                <a:srgbClr val="0CAC7E"/>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1" name="Straight Connector 8"/>
            <p:cNvCxnSpPr/>
            <p:nvPr/>
          </p:nvCxnSpPr>
          <p:spPr>
            <a:xfrm flipH="1">
              <a:off x="1263590" y="1724270"/>
              <a:ext cx="4644670" cy="0"/>
            </a:xfrm>
            <a:prstGeom prst="line">
              <a:avLst/>
            </a:prstGeom>
            <a:ln w="57150">
              <a:solidFill>
                <a:srgbClr val="0CAC7E"/>
              </a:solidFill>
            </a:ln>
          </p:spPr>
          <p:style>
            <a:lnRef idx="1">
              <a:schemeClr val="accent1"/>
            </a:lnRef>
            <a:fillRef idx="0">
              <a:schemeClr val="accent1"/>
            </a:fillRef>
            <a:effectRef idx="0">
              <a:schemeClr val="accent1"/>
            </a:effectRef>
            <a:fontRef idx="minor">
              <a:schemeClr val="tx1"/>
            </a:fontRef>
          </p:style>
        </p:cxnSp>
        <p:cxnSp>
          <p:nvCxnSpPr>
            <p:cNvPr id="92" name="Straight Connector 19"/>
            <p:cNvCxnSpPr/>
            <p:nvPr/>
          </p:nvCxnSpPr>
          <p:spPr>
            <a:xfrm>
              <a:off x="1277371" y="1724270"/>
              <a:ext cx="0" cy="912861"/>
            </a:xfrm>
            <a:prstGeom prst="line">
              <a:avLst/>
            </a:prstGeom>
            <a:ln w="57150">
              <a:solidFill>
                <a:srgbClr val="0CAC7E"/>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3" name="Straight Connector 21"/>
            <p:cNvCxnSpPr/>
            <p:nvPr/>
          </p:nvCxnSpPr>
          <p:spPr>
            <a:xfrm>
              <a:off x="1277371" y="4152547"/>
              <a:ext cx="0" cy="1158104"/>
            </a:xfrm>
            <a:prstGeom prst="line">
              <a:avLst/>
            </a:prstGeom>
            <a:ln w="57150">
              <a:solidFill>
                <a:srgbClr val="0CAC7E"/>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4" name="Straight Connector 24"/>
            <p:cNvCxnSpPr/>
            <p:nvPr/>
          </p:nvCxnSpPr>
          <p:spPr>
            <a:xfrm flipH="1">
              <a:off x="1277371" y="6366424"/>
              <a:ext cx="4610070" cy="0"/>
            </a:xfrm>
            <a:prstGeom prst="line">
              <a:avLst/>
            </a:prstGeom>
            <a:ln w="57150">
              <a:solidFill>
                <a:srgbClr val="0CAC7E"/>
              </a:solidFill>
            </a:ln>
          </p:spPr>
          <p:style>
            <a:lnRef idx="1">
              <a:schemeClr val="accent1"/>
            </a:lnRef>
            <a:fillRef idx="0">
              <a:schemeClr val="accent1"/>
            </a:fillRef>
            <a:effectRef idx="0">
              <a:schemeClr val="accent1"/>
            </a:effectRef>
            <a:fontRef idx="minor">
              <a:schemeClr val="tx1"/>
            </a:fontRef>
          </p:style>
        </p:cxnSp>
        <p:sp>
          <p:nvSpPr>
            <p:cNvPr id="106" name="Oval 4"/>
            <p:cNvSpPr/>
            <p:nvPr/>
          </p:nvSpPr>
          <p:spPr>
            <a:xfrm>
              <a:off x="1175625" y="2642879"/>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107" name="Oval 20"/>
            <p:cNvSpPr/>
            <p:nvPr/>
          </p:nvSpPr>
          <p:spPr>
            <a:xfrm>
              <a:off x="1175625" y="3976765"/>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118" name="Oval 22"/>
            <p:cNvSpPr/>
            <p:nvPr/>
          </p:nvSpPr>
          <p:spPr>
            <a:xfrm>
              <a:off x="1175625" y="5310651"/>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120" name="Rectangle 36"/>
            <p:cNvSpPr/>
            <p:nvPr/>
          </p:nvSpPr>
          <p:spPr>
            <a:xfrm>
              <a:off x="4602701" y="1884999"/>
              <a:ext cx="6842893" cy="461665"/>
            </a:xfrm>
            <a:prstGeom prst="rect">
              <a:avLst/>
            </a:prstGeom>
          </p:spPr>
          <p:txBody>
            <a:bodyPr wrap="square">
              <a:spAutoFit/>
            </a:bodyPr>
            <a:lstStyle/>
            <a:p>
              <a:r>
                <a:rPr lang="en-US" altLang="zh-CN" sz="2400" b="1" dirty="0">
                  <a:latin typeface="Arial" panose="020B0604020202020204" pitchFamily="34" charset="0"/>
                  <a:ea typeface="微软雅黑" panose="020B0503020204020204" pitchFamily="34" charset="-122"/>
                  <a:cs typeface="Arial" panose="020B0604020202020204" pitchFamily="34" charset="0"/>
                </a:rPr>
                <a:t>Anh/</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chị</a:t>
              </a:r>
              <a:r>
                <a:rPr lang="en-US" altLang="zh-CN" sz="2400" b="1" dirty="0">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mua</a:t>
              </a:r>
              <a:r>
                <a:rPr lang="en-US" altLang="zh-CN" sz="2400" b="1" dirty="0">
                  <a:latin typeface="Arial" panose="020B0604020202020204" pitchFamily="34" charset="0"/>
                  <a:ea typeface="微软雅黑" panose="020B0503020204020204" pitchFamily="34" charset="-122"/>
                  <a:cs typeface="Arial" panose="020B0604020202020204" pitchFamily="34" charset="0"/>
                </a:rPr>
                <a:t> xe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cho</a:t>
              </a:r>
              <a:r>
                <a:rPr lang="en-US" altLang="zh-CN" sz="2400" b="1" dirty="0">
                  <a:latin typeface="Arial" panose="020B0604020202020204" pitchFamily="34" charset="0"/>
                  <a:ea typeface="微软雅黑" panose="020B0503020204020204" pitchFamily="34" charset="-122"/>
                  <a:cs typeface="Arial" panose="020B0604020202020204" pitchFamily="34" charset="0"/>
                </a:rPr>
                <a:t> ai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sử</a:t>
              </a:r>
              <a:r>
                <a:rPr lang="en-US" altLang="zh-CN" sz="2400" b="1" dirty="0">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dụng</a:t>
              </a:r>
              <a:r>
                <a:rPr lang="en-US" altLang="zh-CN" sz="2400" b="1" dirty="0">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ạ</a:t>
              </a:r>
              <a:r>
                <a:rPr lang="en-US" altLang="zh-CN" sz="2400" b="1" dirty="0">
                  <a:latin typeface="Arial" panose="020B0604020202020204" pitchFamily="34" charset="0"/>
                  <a:ea typeface="微软雅黑" panose="020B0503020204020204" pitchFamily="34" charset="-122"/>
                  <a:cs typeface="Arial" panose="020B0604020202020204" pitchFamily="34" charset="0"/>
                </a:rPr>
                <a:t>?</a:t>
              </a:r>
            </a:p>
          </p:txBody>
        </p:sp>
        <p:sp>
          <p:nvSpPr>
            <p:cNvPr id="121" name="Rectangle 45"/>
            <p:cNvSpPr/>
            <p:nvPr/>
          </p:nvSpPr>
          <p:spPr>
            <a:xfrm>
              <a:off x="4036536" y="2739255"/>
              <a:ext cx="6851359" cy="461665"/>
            </a:xfrm>
            <a:prstGeom prst="rect">
              <a:avLst/>
            </a:prstGeom>
          </p:spPr>
          <p:txBody>
            <a:bodyPr wrap="square">
              <a:spAutoFit/>
            </a:bodyPr>
            <a:lstStyle/>
            <a:p>
              <a:r>
                <a:rPr lang="en-US" altLang="zh-CN" sz="2400" b="1" dirty="0" err="1">
                  <a:latin typeface="Arial" panose="020B0604020202020204" pitchFamily="34" charset="0"/>
                  <a:ea typeface="微软雅黑" panose="020B0503020204020204" pitchFamily="34" charset="-122"/>
                  <a:cs typeface="Arial" panose="020B0604020202020204" pitchFamily="34" charset="0"/>
                </a:rPr>
                <a:t>Trước</a:t>
              </a:r>
              <a:r>
                <a:rPr lang="en-US" altLang="zh-CN" sz="2400" b="1" dirty="0">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đây</a:t>
              </a:r>
              <a:r>
                <a:rPr lang="en-US" altLang="zh-CN" sz="2400" b="1" dirty="0">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anh</a:t>
              </a:r>
              <a:r>
                <a:rPr lang="en-US" altLang="zh-CN" sz="2400" b="1" dirty="0">
                  <a:latin typeface="Arial" panose="020B0604020202020204" pitchFamily="34" charset="0"/>
                  <a:ea typeface="微软雅黑" panose="020B0503020204020204" pitchFamily="34" charset="-122"/>
                  <a:cs typeface="Arial" panose="020B0604020202020204" pitchFamily="34" charset="0"/>
                </a:rPr>
                <a:t>/</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chị</a:t>
              </a:r>
              <a:r>
                <a:rPr lang="en-US" altLang="zh-CN" sz="2400" b="1" dirty="0">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đã</a:t>
              </a:r>
              <a:r>
                <a:rPr lang="en-US" altLang="zh-CN" sz="2400" b="1" dirty="0">
                  <a:latin typeface="Arial" panose="020B0604020202020204" pitchFamily="34" charset="0"/>
                  <a:ea typeface="微软雅黑" panose="020B0503020204020204" pitchFamily="34" charset="-122"/>
                  <a:cs typeface="Arial" panose="020B0604020202020204" pitchFamily="34" charset="0"/>
                </a:rPr>
                <a:t> từng dùng xe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nào</a:t>
              </a:r>
              <a:r>
                <a:rPr lang="en-US" altLang="zh-CN" sz="2400" b="1" dirty="0">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rồi</a:t>
              </a:r>
              <a:r>
                <a:rPr lang="en-US" altLang="zh-CN" sz="2400" b="1" dirty="0">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ạ</a:t>
              </a:r>
              <a:r>
                <a:rPr lang="en-US" altLang="zh-CN" sz="2400" b="1" dirty="0">
                  <a:latin typeface="Arial" panose="020B0604020202020204" pitchFamily="34" charset="0"/>
                  <a:ea typeface="微软雅黑" panose="020B0503020204020204" pitchFamily="34" charset="-122"/>
                  <a:cs typeface="Arial" panose="020B0604020202020204" pitchFamily="34" charset="0"/>
                </a:rPr>
                <a:t>?</a:t>
              </a:r>
              <a:endParaRPr lang="zh-CN" altLang="en-US" sz="2400" b="1" dirty="0">
                <a:latin typeface="Arial" panose="020B0604020202020204" pitchFamily="34" charset="0"/>
                <a:ea typeface="微软雅黑" panose="020B0503020204020204" pitchFamily="34" charset="-122"/>
                <a:cs typeface="Arial" panose="020B0604020202020204" pitchFamily="34" charset="0"/>
              </a:endParaRPr>
            </a:p>
          </p:txBody>
        </p:sp>
        <p:sp>
          <p:nvSpPr>
            <p:cNvPr id="123" name="Rectangle 54"/>
            <p:cNvSpPr/>
            <p:nvPr/>
          </p:nvSpPr>
          <p:spPr>
            <a:xfrm>
              <a:off x="3966968" y="4620100"/>
              <a:ext cx="8202604" cy="461665"/>
            </a:xfrm>
            <a:prstGeom prst="rect">
              <a:avLst/>
            </a:prstGeom>
          </p:spPr>
          <p:txBody>
            <a:bodyPr wrap="square">
              <a:spAutoFit/>
            </a:bodyPr>
            <a:lstStyle/>
            <a:p>
              <a:r>
                <a:rPr lang="en-US" altLang="zh-CN" sz="2400" b="1" dirty="0">
                  <a:latin typeface="Arial" panose="020B0604020202020204" pitchFamily="34" charset="0"/>
                  <a:ea typeface="微软雅黑" panose="020B0503020204020204" pitchFamily="34" charset="-122"/>
                  <a:cs typeface="Arial" panose="020B0604020202020204" pitchFamily="34" charset="0"/>
                </a:rPr>
                <a:t>Quãng đường anh chị đi một ngày tầm bao nhiêu km?</a:t>
              </a:r>
            </a:p>
          </p:txBody>
        </p:sp>
        <p:grpSp>
          <p:nvGrpSpPr>
            <p:cNvPr id="32" name="Group 9"/>
            <p:cNvGrpSpPr/>
            <p:nvPr/>
          </p:nvGrpSpPr>
          <p:grpSpPr>
            <a:xfrm>
              <a:off x="3052341" y="4542235"/>
              <a:ext cx="760830" cy="768416"/>
              <a:chOff x="3400039" y="1618803"/>
              <a:chExt cx="950976" cy="950976"/>
            </a:xfrm>
            <a:solidFill>
              <a:schemeClr val="bg1">
                <a:alpha val="20000"/>
              </a:schemeClr>
            </a:solidFill>
          </p:grpSpPr>
          <p:sp>
            <p:nvSpPr>
              <p:cNvPr id="33" name="Oval 31"/>
              <p:cNvSpPr/>
              <p:nvPr/>
            </p:nvSpPr>
            <p:spPr>
              <a:xfrm rot="10800000">
                <a:off x="3400039" y="1618803"/>
                <a:ext cx="950976" cy="950976"/>
              </a:xfrm>
              <a:prstGeom prst="ellipse">
                <a:avLst/>
              </a:prstGeom>
              <a:grpFill/>
              <a:ln w="76200">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34" name="AutoShape 112"/>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rgbClr val="0CAC7E"/>
                </a:solid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Arial" panose="020B0604020202020204" pitchFamily="34" charset="0"/>
                  <a:sym typeface="Gill Sans" charset="0"/>
                </a:endParaRPr>
              </a:p>
            </p:txBody>
          </p:sp>
        </p:grpSp>
        <p:sp>
          <p:nvSpPr>
            <p:cNvPr id="36" name="Rectangle 36"/>
            <p:cNvSpPr/>
            <p:nvPr/>
          </p:nvSpPr>
          <p:spPr>
            <a:xfrm>
              <a:off x="3247006" y="3795094"/>
              <a:ext cx="7195583" cy="461665"/>
            </a:xfrm>
            <a:prstGeom prst="rect">
              <a:avLst/>
            </a:prstGeom>
          </p:spPr>
          <p:txBody>
            <a:bodyPr wrap="square">
              <a:spAutoFit/>
            </a:bodyPr>
            <a:lstStyle/>
            <a:p>
              <a:r>
                <a:rPr lang="en-US" altLang="zh-CN" sz="2400" b="1" dirty="0">
                  <a:latin typeface="Arial" panose="020B0604020202020204" pitchFamily="34" charset="0"/>
                  <a:ea typeface="微软雅黑" panose="020B0503020204020204" pitchFamily="34" charset="-122"/>
                  <a:cs typeface="Arial" panose="020B0604020202020204" pitchFamily="34" charset="0"/>
                </a:rPr>
                <a:t>Anh/</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chị</a:t>
              </a:r>
              <a:r>
                <a:rPr lang="en-US" altLang="zh-CN" sz="2400" b="1" dirty="0">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thích dòng xe nào ạ?</a:t>
              </a:r>
              <a:endParaRPr lang="en-US" altLang="zh-CN" sz="2400" b="1" dirty="0">
                <a:latin typeface="Arial" panose="020B0604020202020204" pitchFamily="34" charset="0"/>
                <a:ea typeface="微软雅黑" panose="020B0503020204020204" pitchFamily="34" charset="-122"/>
                <a:cs typeface="Arial" panose="020B0604020202020204" pitchFamily="34" charset="0"/>
              </a:endParaRPr>
            </a:p>
          </p:txBody>
        </p:sp>
        <p:sp>
          <p:nvSpPr>
            <p:cNvPr id="37" name="Rectangle 45"/>
            <p:cNvSpPr/>
            <p:nvPr/>
          </p:nvSpPr>
          <p:spPr>
            <a:xfrm>
              <a:off x="4602700" y="5565306"/>
              <a:ext cx="6311903" cy="461665"/>
            </a:xfrm>
            <a:prstGeom prst="rect">
              <a:avLst/>
            </a:prstGeom>
          </p:spPr>
          <p:txBody>
            <a:bodyPr wrap="square">
              <a:spAutoFit/>
            </a:bodyPr>
            <a:lstStyle/>
            <a:p>
              <a:r>
                <a:rPr lang="en-US" altLang="zh-CN" sz="2400" b="1" dirty="0" err="1">
                  <a:latin typeface="Arial" panose="020B0604020202020204" pitchFamily="34" charset="0"/>
                  <a:ea typeface="微软雅黑" panose="020B0503020204020204" pitchFamily="34" charset="-122"/>
                  <a:cs typeface="Arial" panose="020B0604020202020204" pitchFamily="34" charset="0"/>
                </a:rPr>
                <a:t>Anh/chị thích xe màu nào?</a:t>
              </a:r>
              <a:endParaRPr lang="en-US" altLang="zh-CN" sz="2400" b="1" dirty="0">
                <a:latin typeface="Arial" panose="020B0604020202020204" pitchFamily="34" charset="0"/>
                <a:ea typeface="微软雅黑" panose="020B0503020204020204" pitchFamily="34" charset="-122"/>
                <a:cs typeface="Arial" panose="020B0604020202020204" pitchFamily="34" charset="0"/>
              </a:endParaRPr>
            </a:p>
          </p:txBody>
        </p:sp>
        <p:grpSp>
          <p:nvGrpSpPr>
            <p:cNvPr id="39" name="Group 9"/>
            <p:cNvGrpSpPr/>
            <p:nvPr/>
          </p:nvGrpSpPr>
          <p:grpSpPr>
            <a:xfrm>
              <a:off x="3719034" y="1916290"/>
              <a:ext cx="760830" cy="768416"/>
              <a:chOff x="3400039" y="1618803"/>
              <a:chExt cx="950976" cy="950976"/>
            </a:xfrm>
            <a:solidFill>
              <a:schemeClr val="bg1">
                <a:alpha val="20000"/>
              </a:schemeClr>
            </a:solidFill>
          </p:grpSpPr>
          <p:sp>
            <p:nvSpPr>
              <p:cNvPr id="40" name="Oval 31"/>
              <p:cNvSpPr/>
              <p:nvPr/>
            </p:nvSpPr>
            <p:spPr>
              <a:xfrm rot="10800000">
                <a:off x="3400039" y="1618803"/>
                <a:ext cx="950976" cy="950976"/>
              </a:xfrm>
              <a:prstGeom prst="ellipse">
                <a:avLst/>
              </a:prstGeom>
              <a:grpFill/>
              <a:ln w="76200">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41" name="AutoShape 112"/>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rgbClr val="0CAC7E"/>
                </a:solid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Arial" panose="020B0604020202020204" pitchFamily="34" charset="0"/>
                  <a:sym typeface="Gill Sans" charset="0"/>
                </a:endParaRPr>
              </a:p>
            </p:txBody>
          </p:sp>
        </p:grpSp>
        <p:grpSp>
          <p:nvGrpSpPr>
            <p:cNvPr id="42" name="Group 9"/>
            <p:cNvGrpSpPr/>
            <p:nvPr/>
          </p:nvGrpSpPr>
          <p:grpSpPr>
            <a:xfrm>
              <a:off x="3081040" y="2739255"/>
              <a:ext cx="760830" cy="768416"/>
              <a:chOff x="3400039" y="1618803"/>
              <a:chExt cx="950976" cy="950976"/>
            </a:xfrm>
            <a:solidFill>
              <a:schemeClr val="bg1">
                <a:alpha val="20000"/>
              </a:schemeClr>
            </a:solidFill>
          </p:grpSpPr>
          <p:sp>
            <p:nvSpPr>
              <p:cNvPr id="43" name="Oval 31"/>
              <p:cNvSpPr/>
              <p:nvPr/>
            </p:nvSpPr>
            <p:spPr>
              <a:xfrm rot="10800000">
                <a:off x="3400039" y="1618803"/>
                <a:ext cx="950976" cy="950976"/>
              </a:xfrm>
              <a:prstGeom prst="ellipse">
                <a:avLst/>
              </a:prstGeom>
              <a:grpFill/>
              <a:ln w="76200">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44" name="AutoShape 112"/>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rgbClr val="0CAC7E"/>
                </a:solid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Arial" panose="020B0604020202020204" pitchFamily="34" charset="0"/>
                  <a:sym typeface="Gill Sans" charset="0"/>
                </a:endParaRPr>
              </a:p>
            </p:txBody>
          </p:sp>
        </p:grpSp>
        <p:grpSp>
          <p:nvGrpSpPr>
            <p:cNvPr id="45" name="Group 9"/>
            <p:cNvGrpSpPr/>
            <p:nvPr/>
          </p:nvGrpSpPr>
          <p:grpSpPr>
            <a:xfrm>
              <a:off x="2320209" y="3639293"/>
              <a:ext cx="760830" cy="768416"/>
              <a:chOff x="3400039" y="1618803"/>
              <a:chExt cx="950976" cy="950976"/>
            </a:xfrm>
            <a:solidFill>
              <a:schemeClr val="bg1">
                <a:alpha val="20000"/>
              </a:schemeClr>
            </a:solidFill>
          </p:grpSpPr>
          <p:sp>
            <p:nvSpPr>
              <p:cNvPr id="46" name="Oval 31"/>
              <p:cNvSpPr/>
              <p:nvPr/>
            </p:nvSpPr>
            <p:spPr>
              <a:xfrm rot="10800000">
                <a:off x="3400039" y="1618803"/>
                <a:ext cx="950976" cy="950976"/>
              </a:xfrm>
              <a:prstGeom prst="ellipse">
                <a:avLst/>
              </a:prstGeom>
              <a:grpFill/>
              <a:ln w="76200">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47" name="AutoShape 112"/>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rgbClr val="0CAC7E"/>
                </a:solid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Arial" panose="020B0604020202020204" pitchFamily="34" charset="0"/>
                  <a:sym typeface="Gill Sans" charset="0"/>
                </a:endParaRPr>
              </a:p>
            </p:txBody>
          </p:sp>
        </p:grpSp>
        <p:grpSp>
          <p:nvGrpSpPr>
            <p:cNvPr id="48" name="Group 9"/>
            <p:cNvGrpSpPr/>
            <p:nvPr/>
          </p:nvGrpSpPr>
          <p:grpSpPr>
            <a:xfrm>
              <a:off x="3719034" y="5390398"/>
              <a:ext cx="760830" cy="768416"/>
              <a:chOff x="3400039" y="1618803"/>
              <a:chExt cx="950976" cy="950976"/>
            </a:xfrm>
            <a:solidFill>
              <a:schemeClr val="bg1">
                <a:alpha val="20000"/>
              </a:schemeClr>
            </a:solidFill>
          </p:grpSpPr>
          <p:sp>
            <p:nvSpPr>
              <p:cNvPr id="49" name="Oval 31"/>
              <p:cNvSpPr/>
              <p:nvPr/>
            </p:nvSpPr>
            <p:spPr>
              <a:xfrm rot="10800000">
                <a:off x="3400039" y="1618803"/>
                <a:ext cx="950976" cy="950976"/>
              </a:xfrm>
              <a:prstGeom prst="ellipse">
                <a:avLst/>
              </a:prstGeom>
              <a:grpFill/>
              <a:ln w="76200">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50" name="AutoShape 112"/>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rgbClr val="0CAC7E"/>
                </a:solid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Arial" panose="020B0604020202020204" pitchFamily="34" charset="0"/>
                  <a:sym typeface="Gill Sans" charset="0"/>
                </a:endParaRPr>
              </a:p>
            </p:txBody>
          </p:sp>
        </p:grpSp>
      </p:grpSp>
    </p:spTree>
  </p:cSld>
  <p:clrMapOvr>
    <a:masterClrMapping/>
  </p:clrMapOvr>
  <p:transition spd="slow" advTm="5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îSḷîḑê"/>
          <p:cNvSpPr/>
          <p:nvPr/>
        </p:nvSpPr>
        <p:spPr>
          <a:xfrm>
            <a:off x="7019864" y="4337484"/>
            <a:ext cx="2089606" cy="724813"/>
          </a:xfrm>
          <a:prstGeom prst="parallelogram">
            <a:avLst>
              <a:gd name="adj" fmla="val 5241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lnSpc>
                <a:spcPct val="140000"/>
              </a:lnSpc>
            </a:pPr>
            <a:endParaRPr sz="1400" i="1">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77" name="矩形 276"/>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67" name="da19832c-061f-47c3-b88e-032bec2d52b0"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414308" y="2573477"/>
            <a:ext cx="8170607" cy="2488820"/>
            <a:chOff x="-409035" y="1130300"/>
            <a:chExt cx="10894142" cy="3318426"/>
          </a:xfrm>
        </p:grpSpPr>
        <p:sp>
          <p:nvSpPr>
            <p:cNvPr id="269" name="îSḷîḑê"/>
            <p:cNvSpPr/>
            <p:nvPr/>
          </p:nvSpPr>
          <p:spPr>
            <a:xfrm>
              <a:off x="7698966" y="1130300"/>
              <a:ext cx="2786141" cy="966417"/>
            </a:xfrm>
            <a:prstGeom prst="parallelogram">
              <a:avLst>
                <a:gd name="adj" fmla="val 5241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lnSpc>
                  <a:spcPct val="140000"/>
                </a:lnSpc>
              </a:pPr>
              <a:endParaRPr sz="1400" i="1">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83" name="išḷïďè"/>
            <p:cNvSpPr txBox="1"/>
            <p:nvPr/>
          </p:nvSpPr>
          <p:spPr bwMode="auto">
            <a:xfrm>
              <a:off x="-409035" y="1301436"/>
              <a:ext cx="7228049" cy="759345"/>
            </a:xfrm>
            <a:prstGeom prst="rect">
              <a:avLst/>
            </a:prstGeom>
            <a:noFill/>
            <a:ln>
              <a:noFill/>
            </a:ln>
          </p:spPr>
          <p:txBody>
            <a:bodyPr wrap="square" lIns="68580" tIns="34290" rIns="68580" bIns="3429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a:lnSpc>
                  <a:spcPct val="150000"/>
                </a:lnSpc>
                <a:spcBef>
                  <a:spcPct val="0"/>
                </a:spcBef>
              </a:pPr>
              <a:r>
                <a:rPr lang="en-US" altLang="zh-CN" sz="2400" b="1" i="1" dirty="0" err="1">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Câu</a:t>
              </a:r>
              <a:r>
                <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Hỏi</a:t>
              </a:r>
              <a:r>
                <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Mở</a:t>
              </a:r>
              <a:endPar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cxnSp>
          <p:nvCxnSpPr>
            <p:cNvPr id="274" name="直接连接符 13"/>
            <p:cNvCxnSpPr/>
            <p:nvPr/>
          </p:nvCxnSpPr>
          <p:spPr>
            <a:xfrm>
              <a:off x="873861" y="2133692"/>
              <a:ext cx="594515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14"/>
            <p:cNvCxnSpPr/>
            <p:nvPr/>
          </p:nvCxnSpPr>
          <p:spPr>
            <a:xfrm>
              <a:off x="669925" y="4448726"/>
              <a:ext cx="533567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84" name="magnifying-glass_46389"/>
          <p:cNvSpPr>
            <a:spLocks noChangeAspect="1"/>
          </p:cNvSpPr>
          <p:nvPr/>
        </p:nvSpPr>
        <p:spPr bwMode="auto">
          <a:xfrm>
            <a:off x="8329896" y="2732511"/>
            <a:ext cx="420431" cy="429583"/>
          </a:xfrm>
          <a:custGeom>
            <a:avLst/>
            <a:gdLst>
              <a:gd name="connsiteX0" fmla="*/ 454566 w 574232"/>
              <a:gd name="connsiteY0" fmla="*/ 381721 h 573435"/>
              <a:gd name="connsiteX1" fmla="*/ 456287 w 574232"/>
              <a:gd name="connsiteY1" fmla="*/ 382581 h 573435"/>
              <a:gd name="connsiteX2" fmla="*/ 558736 w 574232"/>
              <a:gd name="connsiteY2" fmla="*/ 484886 h 573435"/>
              <a:gd name="connsiteX3" fmla="*/ 558736 w 574232"/>
              <a:gd name="connsiteY3" fmla="*/ 557961 h 573435"/>
              <a:gd name="connsiteX4" fmla="*/ 485559 w 574232"/>
              <a:gd name="connsiteY4" fmla="*/ 557961 h 573435"/>
              <a:gd name="connsiteX5" fmla="*/ 383110 w 574232"/>
              <a:gd name="connsiteY5" fmla="*/ 455656 h 573435"/>
              <a:gd name="connsiteX6" fmla="*/ 382249 w 574232"/>
              <a:gd name="connsiteY6" fmla="*/ 453936 h 573435"/>
              <a:gd name="connsiteX7" fmla="*/ 421851 w 574232"/>
              <a:gd name="connsiteY7" fmla="*/ 421268 h 573435"/>
              <a:gd name="connsiteX8" fmla="*/ 454566 w 574232"/>
              <a:gd name="connsiteY8" fmla="*/ 381721 h 573435"/>
              <a:gd name="connsiteX9" fmla="*/ 132881 w 574232"/>
              <a:gd name="connsiteY9" fmla="*/ 216816 h 573435"/>
              <a:gd name="connsiteX10" fmla="*/ 162679 w 574232"/>
              <a:gd name="connsiteY10" fmla="*/ 257922 h 573435"/>
              <a:gd name="connsiteX11" fmla="*/ 262597 w 574232"/>
              <a:gd name="connsiteY11" fmla="*/ 370545 h 573435"/>
              <a:gd name="connsiteX12" fmla="*/ 116166 w 574232"/>
              <a:gd name="connsiteY12" fmla="*/ 275976 h 573435"/>
              <a:gd name="connsiteX13" fmla="*/ 119611 w 574232"/>
              <a:gd name="connsiteY13" fmla="*/ 217515 h 573435"/>
              <a:gd name="connsiteX14" fmla="*/ 132881 w 574232"/>
              <a:gd name="connsiteY14" fmla="*/ 216816 h 573435"/>
              <a:gd name="connsiteX15" fmla="*/ 238428 w 574232"/>
              <a:gd name="connsiteY15" fmla="*/ 61908 h 573435"/>
              <a:gd name="connsiteX16" fmla="*/ 113619 w 574232"/>
              <a:gd name="connsiteY16" fmla="*/ 113499 h 573435"/>
              <a:gd name="connsiteX17" fmla="*/ 113619 w 574232"/>
              <a:gd name="connsiteY17" fmla="*/ 362853 h 573435"/>
              <a:gd name="connsiteX18" fmla="*/ 363237 w 574232"/>
              <a:gd name="connsiteY18" fmla="*/ 362853 h 573435"/>
              <a:gd name="connsiteX19" fmla="*/ 363237 w 574232"/>
              <a:gd name="connsiteY19" fmla="*/ 113499 h 573435"/>
              <a:gd name="connsiteX20" fmla="*/ 238428 w 574232"/>
              <a:gd name="connsiteY20" fmla="*/ 61908 h 573435"/>
              <a:gd name="connsiteX21" fmla="*/ 238428 w 574232"/>
              <a:gd name="connsiteY21" fmla="*/ 0 h 573435"/>
              <a:gd name="connsiteX22" fmla="*/ 407135 w 574232"/>
              <a:gd name="connsiteY22" fmla="*/ 69647 h 573435"/>
              <a:gd name="connsiteX23" fmla="*/ 407135 w 574232"/>
              <a:gd name="connsiteY23" fmla="*/ 406705 h 573435"/>
              <a:gd name="connsiteX24" fmla="*/ 69720 w 574232"/>
              <a:gd name="connsiteY24" fmla="*/ 406705 h 573435"/>
              <a:gd name="connsiteX25" fmla="*/ 69720 w 574232"/>
              <a:gd name="connsiteY25" fmla="*/ 69647 h 573435"/>
              <a:gd name="connsiteX26" fmla="*/ 238428 w 574232"/>
              <a:gd name="connsiteY26" fmla="*/ 0 h 5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232" h="573435">
                <a:moveTo>
                  <a:pt x="454566" y="381721"/>
                </a:moveTo>
                <a:cubicBezTo>
                  <a:pt x="455427" y="381721"/>
                  <a:pt x="455427" y="382581"/>
                  <a:pt x="456287" y="382581"/>
                </a:cubicBezTo>
                <a:lnTo>
                  <a:pt x="558736" y="484886"/>
                </a:lnTo>
                <a:cubicBezTo>
                  <a:pt x="579398" y="504659"/>
                  <a:pt x="579398" y="538188"/>
                  <a:pt x="558736" y="557961"/>
                </a:cubicBezTo>
                <a:cubicBezTo>
                  <a:pt x="538935" y="578594"/>
                  <a:pt x="505360" y="578594"/>
                  <a:pt x="485559" y="557961"/>
                </a:cubicBezTo>
                <a:lnTo>
                  <a:pt x="383110" y="455656"/>
                </a:lnTo>
                <a:cubicBezTo>
                  <a:pt x="383110" y="455656"/>
                  <a:pt x="382249" y="454796"/>
                  <a:pt x="382249" y="453936"/>
                </a:cubicBezTo>
                <a:cubicBezTo>
                  <a:pt x="396024" y="444480"/>
                  <a:pt x="409798" y="434163"/>
                  <a:pt x="421851" y="421268"/>
                </a:cubicBezTo>
                <a:cubicBezTo>
                  <a:pt x="434765" y="409232"/>
                  <a:pt x="445096" y="395476"/>
                  <a:pt x="454566" y="381721"/>
                </a:cubicBezTo>
                <a:close/>
                <a:moveTo>
                  <a:pt x="132881" y="216816"/>
                </a:moveTo>
                <a:cubicBezTo>
                  <a:pt x="146205" y="221814"/>
                  <a:pt x="158803" y="241802"/>
                  <a:pt x="162679" y="257922"/>
                </a:cubicBezTo>
                <a:cubicBezTo>
                  <a:pt x="182491" y="339595"/>
                  <a:pt x="273795" y="359368"/>
                  <a:pt x="262597" y="370545"/>
                </a:cubicBezTo>
                <a:cubicBezTo>
                  <a:pt x="251400" y="381721"/>
                  <a:pt x="145452" y="363667"/>
                  <a:pt x="116166" y="275976"/>
                </a:cubicBezTo>
                <a:cubicBezTo>
                  <a:pt x="109275" y="257062"/>
                  <a:pt x="104968" y="224393"/>
                  <a:pt x="119611" y="217515"/>
                </a:cubicBezTo>
                <a:cubicBezTo>
                  <a:pt x="123918" y="215151"/>
                  <a:pt x="128440" y="215151"/>
                  <a:pt x="132881" y="216816"/>
                </a:cubicBezTo>
                <a:close/>
                <a:moveTo>
                  <a:pt x="238428" y="61908"/>
                </a:moveTo>
                <a:cubicBezTo>
                  <a:pt x="193238" y="61908"/>
                  <a:pt x="148049" y="79105"/>
                  <a:pt x="113619" y="113499"/>
                </a:cubicBezTo>
                <a:cubicBezTo>
                  <a:pt x="44758" y="182286"/>
                  <a:pt x="44758" y="294066"/>
                  <a:pt x="113619" y="362853"/>
                </a:cubicBezTo>
                <a:cubicBezTo>
                  <a:pt x="182479" y="431641"/>
                  <a:pt x="294376" y="431641"/>
                  <a:pt x="363237" y="362853"/>
                </a:cubicBezTo>
                <a:cubicBezTo>
                  <a:pt x="432097" y="294066"/>
                  <a:pt x="432097" y="182286"/>
                  <a:pt x="363237" y="113499"/>
                </a:cubicBezTo>
                <a:cubicBezTo>
                  <a:pt x="328807" y="79105"/>
                  <a:pt x="283617" y="61908"/>
                  <a:pt x="238428" y="61908"/>
                </a:cubicBezTo>
                <a:close/>
                <a:moveTo>
                  <a:pt x="238428" y="0"/>
                </a:moveTo>
                <a:cubicBezTo>
                  <a:pt x="299541" y="0"/>
                  <a:pt x="360654" y="23215"/>
                  <a:pt x="407135" y="69647"/>
                </a:cubicBezTo>
                <a:cubicBezTo>
                  <a:pt x="500096" y="162510"/>
                  <a:pt x="500096" y="313842"/>
                  <a:pt x="407135" y="406705"/>
                </a:cubicBezTo>
                <a:cubicBezTo>
                  <a:pt x="314174" y="499568"/>
                  <a:pt x="162681" y="499568"/>
                  <a:pt x="69720" y="406705"/>
                </a:cubicBezTo>
                <a:cubicBezTo>
                  <a:pt x="-23241" y="313842"/>
                  <a:pt x="-23241" y="162510"/>
                  <a:pt x="69720" y="69647"/>
                </a:cubicBezTo>
                <a:cubicBezTo>
                  <a:pt x="116201" y="23215"/>
                  <a:pt x="177314" y="0"/>
                  <a:pt x="238428" y="0"/>
                </a:cubicBezTo>
                <a:close/>
              </a:path>
            </a:pathLst>
          </a:custGeom>
          <a:solidFill>
            <a:schemeClr val="bg1"/>
          </a:solidFill>
          <a:ln>
            <a:noFill/>
          </a:ln>
        </p:spPr>
        <p:txBody>
          <a:bodyPr/>
          <a:lstStyle/>
          <a:p>
            <a:pPr>
              <a:lnSpc>
                <a:spcPct val="140000"/>
              </a:lnSpc>
            </a:pPr>
            <a:endParaRPr lang="zh-CN" altLang="en-US" sz="1400" i="1">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85" name="magnifying-glass_46389"/>
          <p:cNvSpPr>
            <a:spLocks noChangeAspect="1"/>
          </p:cNvSpPr>
          <p:nvPr/>
        </p:nvSpPr>
        <p:spPr bwMode="auto">
          <a:xfrm>
            <a:off x="7854451" y="4485098"/>
            <a:ext cx="420431" cy="429583"/>
          </a:xfrm>
          <a:custGeom>
            <a:avLst/>
            <a:gdLst>
              <a:gd name="connsiteX0" fmla="*/ 454566 w 574232"/>
              <a:gd name="connsiteY0" fmla="*/ 381721 h 573435"/>
              <a:gd name="connsiteX1" fmla="*/ 456287 w 574232"/>
              <a:gd name="connsiteY1" fmla="*/ 382581 h 573435"/>
              <a:gd name="connsiteX2" fmla="*/ 558736 w 574232"/>
              <a:gd name="connsiteY2" fmla="*/ 484886 h 573435"/>
              <a:gd name="connsiteX3" fmla="*/ 558736 w 574232"/>
              <a:gd name="connsiteY3" fmla="*/ 557961 h 573435"/>
              <a:gd name="connsiteX4" fmla="*/ 485559 w 574232"/>
              <a:gd name="connsiteY4" fmla="*/ 557961 h 573435"/>
              <a:gd name="connsiteX5" fmla="*/ 383110 w 574232"/>
              <a:gd name="connsiteY5" fmla="*/ 455656 h 573435"/>
              <a:gd name="connsiteX6" fmla="*/ 382249 w 574232"/>
              <a:gd name="connsiteY6" fmla="*/ 453936 h 573435"/>
              <a:gd name="connsiteX7" fmla="*/ 421851 w 574232"/>
              <a:gd name="connsiteY7" fmla="*/ 421268 h 573435"/>
              <a:gd name="connsiteX8" fmla="*/ 454566 w 574232"/>
              <a:gd name="connsiteY8" fmla="*/ 381721 h 573435"/>
              <a:gd name="connsiteX9" fmla="*/ 132881 w 574232"/>
              <a:gd name="connsiteY9" fmla="*/ 216816 h 573435"/>
              <a:gd name="connsiteX10" fmla="*/ 162679 w 574232"/>
              <a:gd name="connsiteY10" fmla="*/ 257922 h 573435"/>
              <a:gd name="connsiteX11" fmla="*/ 262597 w 574232"/>
              <a:gd name="connsiteY11" fmla="*/ 370545 h 573435"/>
              <a:gd name="connsiteX12" fmla="*/ 116166 w 574232"/>
              <a:gd name="connsiteY12" fmla="*/ 275976 h 573435"/>
              <a:gd name="connsiteX13" fmla="*/ 119611 w 574232"/>
              <a:gd name="connsiteY13" fmla="*/ 217515 h 573435"/>
              <a:gd name="connsiteX14" fmla="*/ 132881 w 574232"/>
              <a:gd name="connsiteY14" fmla="*/ 216816 h 573435"/>
              <a:gd name="connsiteX15" fmla="*/ 238428 w 574232"/>
              <a:gd name="connsiteY15" fmla="*/ 61908 h 573435"/>
              <a:gd name="connsiteX16" fmla="*/ 113619 w 574232"/>
              <a:gd name="connsiteY16" fmla="*/ 113499 h 573435"/>
              <a:gd name="connsiteX17" fmla="*/ 113619 w 574232"/>
              <a:gd name="connsiteY17" fmla="*/ 362853 h 573435"/>
              <a:gd name="connsiteX18" fmla="*/ 363237 w 574232"/>
              <a:gd name="connsiteY18" fmla="*/ 362853 h 573435"/>
              <a:gd name="connsiteX19" fmla="*/ 363237 w 574232"/>
              <a:gd name="connsiteY19" fmla="*/ 113499 h 573435"/>
              <a:gd name="connsiteX20" fmla="*/ 238428 w 574232"/>
              <a:gd name="connsiteY20" fmla="*/ 61908 h 573435"/>
              <a:gd name="connsiteX21" fmla="*/ 238428 w 574232"/>
              <a:gd name="connsiteY21" fmla="*/ 0 h 573435"/>
              <a:gd name="connsiteX22" fmla="*/ 407135 w 574232"/>
              <a:gd name="connsiteY22" fmla="*/ 69647 h 573435"/>
              <a:gd name="connsiteX23" fmla="*/ 407135 w 574232"/>
              <a:gd name="connsiteY23" fmla="*/ 406705 h 573435"/>
              <a:gd name="connsiteX24" fmla="*/ 69720 w 574232"/>
              <a:gd name="connsiteY24" fmla="*/ 406705 h 573435"/>
              <a:gd name="connsiteX25" fmla="*/ 69720 w 574232"/>
              <a:gd name="connsiteY25" fmla="*/ 69647 h 573435"/>
              <a:gd name="connsiteX26" fmla="*/ 238428 w 574232"/>
              <a:gd name="connsiteY26" fmla="*/ 0 h 5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232" h="573435">
                <a:moveTo>
                  <a:pt x="454566" y="381721"/>
                </a:moveTo>
                <a:cubicBezTo>
                  <a:pt x="455427" y="381721"/>
                  <a:pt x="455427" y="382581"/>
                  <a:pt x="456287" y="382581"/>
                </a:cubicBezTo>
                <a:lnTo>
                  <a:pt x="558736" y="484886"/>
                </a:lnTo>
                <a:cubicBezTo>
                  <a:pt x="579398" y="504659"/>
                  <a:pt x="579398" y="538188"/>
                  <a:pt x="558736" y="557961"/>
                </a:cubicBezTo>
                <a:cubicBezTo>
                  <a:pt x="538935" y="578594"/>
                  <a:pt x="505360" y="578594"/>
                  <a:pt x="485559" y="557961"/>
                </a:cubicBezTo>
                <a:lnTo>
                  <a:pt x="383110" y="455656"/>
                </a:lnTo>
                <a:cubicBezTo>
                  <a:pt x="383110" y="455656"/>
                  <a:pt x="382249" y="454796"/>
                  <a:pt x="382249" y="453936"/>
                </a:cubicBezTo>
                <a:cubicBezTo>
                  <a:pt x="396024" y="444480"/>
                  <a:pt x="409798" y="434163"/>
                  <a:pt x="421851" y="421268"/>
                </a:cubicBezTo>
                <a:cubicBezTo>
                  <a:pt x="434765" y="409232"/>
                  <a:pt x="445096" y="395476"/>
                  <a:pt x="454566" y="381721"/>
                </a:cubicBezTo>
                <a:close/>
                <a:moveTo>
                  <a:pt x="132881" y="216816"/>
                </a:moveTo>
                <a:cubicBezTo>
                  <a:pt x="146205" y="221814"/>
                  <a:pt x="158803" y="241802"/>
                  <a:pt x="162679" y="257922"/>
                </a:cubicBezTo>
                <a:cubicBezTo>
                  <a:pt x="182491" y="339595"/>
                  <a:pt x="273795" y="359368"/>
                  <a:pt x="262597" y="370545"/>
                </a:cubicBezTo>
                <a:cubicBezTo>
                  <a:pt x="251400" y="381721"/>
                  <a:pt x="145452" y="363667"/>
                  <a:pt x="116166" y="275976"/>
                </a:cubicBezTo>
                <a:cubicBezTo>
                  <a:pt x="109275" y="257062"/>
                  <a:pt x="104968" y="224393"/>
                  <a:pt x="119611" y="217515"/>
                </a:cubicBezTo>
                <a:cubicBezTo>
                  <a:pt x="123918" y="215151"/>
                  <a:pt x="128440" y="215151"/>
                  <a:pt x="132881" y="216816"/>
                </a:cubicBezTo>
                <a:close/>
                <a:moveTo>
                  <a:pt x="238428" y="61908"/>
                </a:moveTo>
                <a:cubicBezTo>
                  <a:pt x="193238" y="61908"/>
                  <a:pt x="148049" y="79105"/>
                  <a:pt x="113619" y="113499"/>
                </a:cubicBezTo>
                <a:cubicBezTo>
                  <a:pt x="44758" y="182286"/>
                  <a:pt x="44758" y="294066"/>
                  <a:pt x="113619" y="362853"/>
                </a:cubicBezTo>
                <a:cubicBezTo>
                  <a:pt x="182479" y="431641"/>
                  <a:pt x="294376" y="431641"/>
                  <a:pt x="363237" y="362853"/>
                </a:cubicBezTo>
                <a:cubicBezTo>
                  <a:pt x="432097" y="294066"/>
                  <a:pt x="432097" y="182286"/>
                  <a:pt x="363237" y="113499"/>
                </a:cubicBezTo>
                <a:cubicBezTo>
                  <a:pt x="328807" y="79105"/>
                  <a:pt x="283617" y="61908"/>
                  <a:pt x="238428" y="61908"/>
                </a:cubicBezTo>
                <a:close/>
                <a:moveTo>
                  <a:pt x="238428" y="0"/>
                </a:moveTo>
                <a:cubicBezTo>
                  <a:pt x="299541" y="0"/>
                  <a:pt x="360654" y="23215"/>
                  <a:pt x="407135" y="69647"/>
                </a:cubicBezTo>
                <a:cubicBezTo>
                  <a:pt x="500096" y="162510"/>
                  <a:pt x="500096" y="313842"/>
                  <a:pt x="407135" y="406705"/>
                </a:cubicBezTo>
                <a:cubicBezTo>
                  <a:pt x="314174" y="499568"/>
                  <a:pt x="162681" y="499568"/>
                  <a:pt x="69720" y="406705"/>
                </a:cubicBezTo>
                <a:cubicBezTo>
                  <a:pt x="-23241" y="313842"/>
                  <a:pt x="-23241" y="162510"/>
                  <a:pt x="69720" y="69647"/>
                </a:cubicBezTo>
                <a:cubicBezTo>
                  <a:pt x="116201" y="23215"/>
                  <a:pt x="177314" y="0"/>
                  <a:pt x="238428" y="0"/>
                </a:cubicBezTo>
                <a:close/>
              </a:path>
            </a:pathLst>
          </a:custGeom>
          <a:solidFill>
            <a:schemeClr val="bg1"/>
          </a:solidFill>
          <a:ln>
            <a:noFill/>
          </a:ln>
        </p:spPr>
        <p:txBody>
          <a:bodyPr/>
          <a:lstStyle/>
          <a:p>
            <a:pPr>
              <a:lnSpc>
                <a:spcPct val="140000"/>
              </a:lnSpc>
            </a:pPr>
            <a:endParaRPr lang="zh-CN" altLang="en-US" sz="1400" i="1">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13" name="îSḷîḑê"/>
          <p:cNvSpPr/>
          <p:nvPr/>
        </p:nvSpPr>
        <p:spPr>
          <a:xfrm>
            <a:off x="7254977" y="3455481"/>
            <a:ext cx="2089606" cy="724813"/>
          </a:xfrm>
          <a:prstGeom prst="parallelogram">
            <a:avLst>
              <a:gd name="adj" fmla="val 52419"/>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lnSpc>
                <a:spcPct val="140000"/>
              </a:lnSpc>
            </a:pPr>
            <a:endParaRPr sz="1400" i="1">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14" name="magnifying-glass_46389"/>
          <p:cNvSpPr>
            <a:spLocks noChangeAspect="1"/>
          </p:cNvSpPr>
          <p:nvPr/>
        </p:nvSpPr>
        <p:spPr bwMode="auto">
          <a:xfrm>
            <a:off x="8064667" y="3609045"/>
            <a:ext cx="420431" cy="429583"/>
          </a:xfrm>
          <a:custGeom>
            <a:avLst/>
            <a:gdLst>
              <a:gd name="connsiteX0" fmla="*/ 454566 w 574232"/>
              <a:gd name="connsiteY0" fmla="*/ 381721 h 573435"/>
              <a:gd name="connsiteX1" fmla="*/ 456287 w 574232"/>
              <a:gd name="connsiteY1" fmla="*/ 382581 h 573435"/>
              <a:gd name="connsiteX2" fmla="*/ 558736 w 574232"/>
              <a:gd name="connsiteY2" fmla="*/ 484886 h 573435"/>
              <a:gd name="connsiteX3" fmla="*/ 558736 w 574232"/>
              <a:gd name="connsiteY3" fmla="*/ 557961 h 573435"/>
              <a:gd name="connsiteX4" fmla="*/ 485559 w 574232"/>
              <a:gd name="connsiteY4" fmla="*/ 557961 h 573435"/>
              <a:gd name="connsiteX5" fmla="*/ 383110 w 574232"/>
              <a:gd name="connsiteY5" fmla="*/ 455656 h 573435"/>
              <a:gd name="connsiteX6" fmla="*/ 382249 w 574232"/>
              <a:gd name="connsiteY6" fmla="*/ 453936 h 573435"/>
              <a:gd name="connsiteX7" fmla="*/ 421851 w 574232"/>
              <a:gd name="connsiteY7" fmla="*/ 421268 h 573435"/>
              <a:gd name="connsiteX8" fmla="*/ 454566 w 574232"/>
              <a:gd name="connsiteY8" fmla="*/ 381721 h 573435"/>
              <a:gd name="connsiteX9" fmla="*/ 132881 w 574232"/>
              <a:gd name="connsiteY9" fmla="*/ 216816 h 573435"/>
              <a:gd name="connsiteX10" fmla="*/ 162679 w 574232"/>
              <a:gd name="connsiteY10" fmla="*/ 257922 h 573435"/>
              <a:gd name="connsiteX11" fmla="*/ 262597 w 574232"/>
              <a:gd name="connsiteY11" fmla="*/ 370545 h 573435"/>
              <a:gd name="connsiteX12" fmla="*/ 116166 w 574232"/>
              <a:gd name="connsiteY12" fmla="*/ 275976 h 573435"/>
              <a:gd name="connsiteX13" fmla="*/ 119611 w 574232"/>
              <a:gd name="connsiteY13" fmla="*/ 217515 h 573435"/>
              <a:gd name="connsiteX14" fmla="*/ 132881 w 574232"/>
              <a:gd name="connsiteY14" fmla="*/ 216816 h 573435"/>
              <a:gd name="connsiteX15" fmla="*/ 238428 w 574232"/>
              <a:gd name="connsiteY15" fmla="*/ 61908 h 573435"/>
              <a:gd name="connsiteX16" fmla="*/ 113619 w 574232"/>
              <a:gd name="connsiteY16" fmla="*/ 113499 h 573435"/>
              <a:gd name="connsiteX17" fmla="*/ 113619 w 574232"/>
              <a:gd name="connsiteY17" fmla="*/ 362853 h 573435"/>
              <a:gd name="connsiteX18" fmla="*/ 363237 w 574232"/>
              <a:gd name="connsiteY18" fmla="*/ 362853 h 573435"/>
              <a:gd name="connsiteX19" fmla="*/ 363237 w 574232"/>
              <a:gd name="connsiteY19" fmla="*/ 113499 h 573435"/>
              <a:gd name="connsiteX20" fmla="*/ 238428 w 574232"/>
              <a:gd name="connsiteY20" fmla="*/ 61908 h 573435"/>
              <a:gd name="connsiteX21" fmla="*/ 238428 w 574232"/>
              <a:gd name="connsiteY21" fmla="*/ 0 h 573435"/>
              <a:gd name="connsiteX22" fmla="*/ 407135 w 574232"/>
              <a:gd name="connsiteY22" fmla="*/ 69647 h 573435"/>
              <a:gd name="connsiteX23" fmla="*/ 407135 w 574232"/>
              <a:gd name="connsiteY23" fmla="*/ 406705 h 573435"/>
              <a:gd name="connsiteX24" fmla="*/ 69720 w 574232"/>
              <a:gd name="connsiteY24" fmla="*/ 406705 h 573435"/>
              <a:gd name="connsiteX25" fmla="*/ 69720 w 574232"/>
              <a:gd name="connsiteY25" fmla="*/ 69647 h 573435"/>
              <a:gd name="connsiteX26" fmla="*/ 238428 w 574232"/>
              <a:gd name="connsiteY26" fmla="*/ 0 h 5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232" h="573435">
                <a:moveTo>
                  <a:pt x="454566" y="381721"/>
                </a:moveTo>
                <a:cubicBezTo>
                  <a:pt x="455427" y="381721"/>
                  <a:pt x="455427" y="382581"/>
                  <a:pt x="456287" y="382581"/>
                </a:cubicBezTo>
                <a:lnTo>
                  <a:pt x="558736" y="484886"/>
                </a:lnTo>
                <a:cubicBezTo>
                  <a:pt x="579398" y="504659"/>
                  <a:pt x="579398" y="538188"/>
                  <a:pt x="558736" y="557961"/>
                </a:cubicBezTo>
                <a:cubicBezTo>
                  <a:pt x="538935" y="578594"/>
                  <a:pt x="505360" y="578594"/>
                  <a:pt x="485559" y="557961"/>
                </a:cubicBezTo>
                <a:lnTo>
                  <a:pt x="383110" y="455656"/>
                </a:lnTo>
                <a:cubicBezTo>
                  <a:pt x="383110" y="455656"/>
                  <a:pt x="382249" y="454796"/>
                  <a:pt x="382249" y="453936"/>
                </a:cubicBezTo>
                <a:cubicBezTo>
                  <a:pt x="396024" y="444480"/>
                  <a:pt x="409798" y="434163"/>
                  <a:pt x="421851" y="421268"/>
                </a:cubicBezTo>
                <a:cubicBezTo>
                  <a:pt x="434765" y="409232"/>
                  <a:pt x="445096" y="395476"/>
                  <a:pt x="454566" y="381721"/>
                </a:cubicBezTo>
                <a:close/>
                <a:moveTo>
                  <a:pt x="132881" y="216816"/>
                </a:moveTo>
                <a:cubicBezTo>
                  <a:pt x="146205" y="221814"/>
                  <a:pt x="158803" y="241802"/>
                  <a:pt x="162679" y="257922"/>
                </a:cubicBezTo>
                <a:cubicBezTo>
                  <a:pt x="182491" y="339595"/>
                  <a:pt x="273795" y="359368"/>
                  <a:pt x="262597" y="370545"/>
                </a:cubicBezTo>
                <a:cubicBezTo>
                  <a:pt x="251400" y="381721"/>
                  <a:pt x="145452" y="363667"/>
                  <a:pt x="116166" y="275976"/>
                </a:cubicBezTo>
                <a:cubicBezTo>
                  <a:pt x="109275" y="257062"/>
                  <a:pt x="104968" y="224393"/>
                  <a:pt x="119611" y="217515"/>
                </a:cubicBezTo>
                <a:cubicBezTo>
                  <a:pt x="123918" y="215151"/>
                  <a:pt x="128440" y="215151"/>
                  <a:pt x="132881" y="216816"/>
                </a:cubicBezTo>
                <a:close/>
                <a:moveTo>
                  <a:pt x="238428" y="61908"/>
                </a:moveTo>
                <a:cubicBezTo>
                  <a:pt x="193238" y="61908"/>
                  <a:pt x="148049" y="79105"/>
                  <a:pt x="113619" y="113499"/>
                </a:cubicBezTo>
                <a:cubicBezTo>
                  <a:pt x="44758" y="182286"/>
                  <a:pt x="44758" y="294066"/>
                  <a:pt x="113619" y="362853"/>
                </a:cubicBezTo>
                <a:cubicBezTo>
                  <a:pt x="182479" y="431641"/>
                  <a:pt x="294376" y="431641"/>
                  <a:pt x="363237" y="362853"/>
                </a:cubicBezTo>
                <a:cubicBezTo>
                  <a:pt x="432097" y="294066"/>
                  <a:pt x="432097" y="182286"/>
                  <a:pt x="363237" y="113499"/>
                </a:cubicBezTo>
                <a:cubicBezTo>
                  <a:pt x="328807" y="79105"/>
                  <a:pt x="283617" y="61908"/>
                  <a:pt x="238428" y="61908"/>
                </a:cubicBezTo>
                <a:close/>
                <a:moveTo>
                  <a:pt x="238428" y="0"/>
                </a:moveTo>
                <a:cubicBezTo>
                  <a:pt x="299541" y="0"/>
                  <a:pt x="360654" y="23215"/>
                  <a:pt x="407135" y="69647"/>
                </a:cubicBezTo>
                <a:cubicBezTo>
                  <a:pt x="500096" y="162510"/>
                  <a:pt x="500096" y="313842"/>
                  <a:pt x="407135" y="406705"/>
                </a:cubicBezTo>
                <a:cubicBezTo>
                  <a:pt x="314174" y="499568"/>
                  <a:pt x="162681" y="499568"/>
                  <a:pt x="69720" y="406705"/>
                </a:cubicBezTo>
                <a:cubicBezTo>
                  <a:pt x="-23241" y="313842"/>
                  <a:pt x="-23241" y="162510"/>
                  <a:pt x="69720" y="69647"/>
                </a:cubicBezTo>
                <a:cubicBezTo>
                  <a:pt x="116201" y="23215"/>
                  <a:pt x="177314" y="0"/>
                  <a:pt x="238428" y="0"/>
                </a:cubicBezTo>
                <a:close/>
              </a:path>
            </a:pathLst>
          </a:custGeom>
          <a:solidFill>
            <a:schemeClr val="bg1"/>
          </a:solidFill>
          <a:ln>
            <a:noFill/>
          </a:ln>
        </p:spPr>
        <p:txBody>
          <a:bodyPr/>
          <a:lstStyle/>
          <a:p>
            <a:pPr>
              <a:lnSpc>
                <a:spcPct val="140000"/>
              </a:lnSpc>
            </a:pPr>
            <a:endParaRPr lang="zh-CN" altLang="en-US" sz="1400" i="1">
              <a:latin typeface="Arial" panose="020B0604020202020204" pitchFamily="34" charset="0"/>
              <a:ea typeface="微软雅黑" panose="020B0503020204020204" pitchFamily="34" charset="-122"/>
              <a:cs typeface="Arial" panose="020B0604020202020204" pitchFamily="34" charset="0"/>
              <a:sym typeface="+mn-lt"/>
            </a:endParaRPr>
          </a:p>
        </p:txBody>
      </p:sp>
      <p:cxnSp>
        <p:nvCxnSpPr>
          <p:cNvPr id="16" name="直接连接符 13"/>
          <p:cNvCxnSpPr/>
          <p:nvPr/>
        </p:nvCxnSpPr>
        <p:spPr>
          <a:xfrm>
            <a:off x="2560999" y="4180294"/>
            <a:ext cx="445886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379532" y="3531024"/>
            <a:ext cx="2217274" cy="577850"/>
          </a:xfrm>
          <a:prstGeom prst="rect">
            <a:avLst/>
          </a:prstGeom>
        </p:spPr>
        <p:txBody>
          <a:bodyPr wrap="none">
            <a:spAutoFit/>
          </a:bodyPr>
          <a:lstStyle/>
          <a:p>
            <a:pPr algn="r">
              <a:lnSpc>
                <a:spcPct val="150000"/>
              </a:lnSpc>
              <a:spcBef>
                <a:spcPct val="0"/>
              </a:spcBef>
            </a:pPr>
            <a:r>
              <a:rPr lang="en-US" altLang="zh-CN" sz="2400" b="1" i="1" dirty="0" err="1">
                <a:latin typeface="Arial" panose="020B0604020202020204" pitchFamily="34" charset="0"/>
                <a:ea typeface="微软雅黑" panose="020B0503020204020204" pitchFamily="34" charset="-122"/>
                <a:cs typeface="Arial" panose="020B0604020202020204" pitchFamily="34" charset="0"/>
                <a:sym typeface="+mn-lt"/>
              </a:rPr>
              <a:t>Câu</a:t>
            </a:r>
            <a:r>
              <a:rPr lang="en-US" altLang="zh-CN" sz="2400" b="1" i="1" dirty="0">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latin typeface="Arial" panose="020B0604020202020204" pitchFamily="34" charset="0"/>
                <a:ea typeface="微软雅黑" panose="020B0503020204020204" pitchFamily="34" charset="-122"/>
                <a:cs typeface="Arial" panose="020B0604020202020204" pitchFamily="34" charset="0"/>
                <a:sym typeface="+mn-lt"/>
              </a:rPr>
              <a:t>Hỏi</a:t>
            </a:r>
            <a:r>
              <a:rPr lang="en-US" altLang="zh-CN" sz="2400" b="1" i="1" dirty="0">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latin typeface="Arial" panose="020B0604020202020204" pitchFamily="34" charset="0"/>
                <a:ea typeface="微软雅黑" panose="020B0503020204020204" pitchFamily="34" charset="-122"/>
                <a:cs typeface="Arial" panose="020B0604020202020204" pitchFamily="34" charset="0"/>
                <a:sym typeface="+mn-lt"/>
              </a:rPr>
              <a:t>Đóng</a:t>
            </a:r>
            <a:endParaRPr lang="en-US" altLang="zh-CN" sz="2400" b="1" i="1" dirty="0">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17" name="ïṡḻíďê">
            <a:extLst>
              <a:ext uri="{FF2B5EF4-FFF2-40B4-BE49-F238E27FC236}">
                <a16:creationId xmlns:a16="http://schemas.microsoft.com/office/drawing/2014/main" id="{1EC7A275-FB4B-9B4B-A5FC-6583421D8C53}"/>
              </a:ext>
            </a:extLst>
          </p:cNvPr>
          <p:cNvSpPr txBox="1"/>
          <p:nvPr/>
        </p:nvSpPr>
        <p:spPr bwMode="auto">
          <a:xfrm>
            <a:off x="-1404775" y="4433700"/>
            <a:ext cx="7931548" cy="416540"/>
          </a:xfrm>
          <a:prstGeom prst="rect">
            <a:avLst/>
          </a:prstGeom>
          <a:noFill/>
          <a:ln>
            <a:noFill/>
          </a:ln>
        </p:spPr>
        <p:txBody>
          <a:bodyPr wrap="square" lIns="68580" tIns="34290" rIns="68580" bIns="3429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a:lnSpc>
                <a:spcPct val="150000"/>
              </a:lnSpc>
              <a:spcBef>
                <a:spcPct val="0"/>
              </a:spcBef>
            </a:pPr>
            <a:r>
              <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Câu hỏi làm rõ (tìm hiểu)</a:t>
            </a:r>
          </a:p>
        </p:txBody>
      </p:sp>
      <p:sp>
        <p:nvSpPr>
          <p:cNvPr id="18" name="Rectangle 39">
            <a:extLst>
              <a:ext uri="{FF2B5EF4-FFF2-40B4-BE49-F238E27FC236}">
                <a16:creationId xmlns:a16="http://schemas.microsoft.com/office/drawing/2014/main" id="{B37FF55B-B611-224F-8801-37A37C39CD2F}"/>
              </a:ext>
            </a:extLst>
          </p:cNvPr>
          <p:cNvSpPr>
            <a:spLocks noChangeArrowheads="1"/>
          </p:cNvSpPr>
          <p:nvPr/>
        </p:nvSpPr>
        <p:spPr bwMode="auto">
          <a:xfrm>
            <a:off x="1430593" y="386971"/>
            <a:ext cx="6249583" cy="47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err="1">
                <a:latin typeface="Arial" panose="020B0604020202020204" pitchFamily="34" charset="0"/>
                <a:ea typeface="微软雅黑" panose="020B0503020204020204" pitchFamily="34" charset="-122"/>
                <a:cs typeface="Arial" panose="020B0604020202020204" pitchFamily="34" charset="0"/>
              </a:rPr>
              <a:t>Đặt</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câu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hỏi</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tìm</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hiểu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nhu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cầu</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advTm="5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Rectangle 39"/>
          <p:cNvSpPr>
            <a:spLocks noChangeArrowheads="1"/>
          </p:cNvSpPr>
          <p:nvPr/>
        </p:nvSpPr>
        <p:spPr bwMode="auto">
          <a:xfrm>
            <a:off x="1425607" y="386971"/>
            <a:ext cx="10457320" cy="47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Khi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nào</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nên</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sử</a:t>
            </a:r>
            <a:r>
              <a:rPr lang="en-US" altLang="zh-CN" sz="2800" b="1" dirty="0">
                <a:latin typeface="Arial" panose="020B0604020202020204" pitchFamily="34" charset="0"/>
                <a:ea typeface="微软雅黑" panose="020B0503020204020204" pitchFamily="34" charset="-122"/>
                <a:cs typeface="Arial" panose="020B0604020202020204" pitchFamily="34" charset="0"/>
              </a:rPr>
              <a:t> dụng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câu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hỏi</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đóng</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57" name="任意多边形 50"/>
          <p:cNvSpPr/>
          <p:nvPr/>
        </p:nvSpPr>
        <p:spPr>
          <a:xfrm>
            <a:off x="7155516" y="1844824"/>
            <a:ext cx="4599205" cy="4626205"/>
          </a:xfrm>
          <a:custGeom>
            <a:avLst/>
            <a:gdLst>
              <a:gd name="connsiteX0" fmla="*/ 0 w 5105817"/>
              <a:gd name="connsiteY0" fmla="*/ 0 h 5053263"/>
              <a:gd name="connsiteX1" fmla="*/ 5105817 w 5105817"/>
              <a:gd name="connsiteY1" fmla="*/ 0 h 5053263"/>
              <a:gd name="connsiteX2" fmla="*/ 5105817 w 5105817"/>
              <a:gd name="connsiteY2" fmla="*/ 5053263 h 5053263"/>
              <a:gd name="connsiteX3" fmla="*/ 0 w 5105817"/>
              <a:gd name="connsiteY3" fmla="*/ 5053263 h 5053263"/>
              <a:gd name="connsiteX4" fmla="*/ 0 w 5105817"/>
              <a:gd name="connsiteY4" fmla="*/ 844842 h 5053263"/>
              <a:gd name="connsiteX5" fmla="*/ 188912 w 5105817"/>
              <a:gd name="connsiteY5" fmla="*/ 675978 h 5053263"/>
              <a:gd name="connsiteX6" fmla="*/ 0 w 5105817"/>
              <a:gd name="connsiteY6" fmla="*/ 507114 h 505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5817" h="5053263">
                <a:moveTo>
                  <a:pt x="0" y="0"/>
                </a:moveTo>
                <a:lnTo>
                  <a:pt x="5105817" y="0"/>
                </a:lnTo>
                <a:lnTo>
                  <a:pt x="5105817" y="5053263"/>
                </a:lnTo>
                <a:lnTo>
                  <a:pt x="0" y="5053263"/>
                </a:lnTo>
                <a:lnTo>
                  <a:pt x="0" y="844842"/>
                </a:lnTo>
                <a:lnTo>
                  <a:pt x="188912" y="675978"/>
                </a:lnTo>
                <a:lnTo>
                  <a:pt x="0" y="507114"/>
                </a:lnTo>
                <a:close/>
              </a:path>
            </a:pathLst>
          </a:custGeom>
          <a:gradFill flip="none" rotWithShape="1">
            <a:gsLst>
              <a:gs pos="0">
                <a:schemeClr val="bg1"/>
              </a:gs>
              <a:gs pos="100000">
                <a:schemeClr val="bg1">
                  <a:lumMod val="85000"/>
                </a:schemeClr>
              </a:gs>
            </a:gsLst>
            <a:lin ang="2700000" scaled="1"/>
            <a:tileRect/>
          </a:gradFill>
          <a:ln>
            <a:noFill/>
          </a:ln>
          <a:effectLst>
            <a:outerShdw blurRad="50800" dist="127000" dir="8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grpSp>
        <p:nvGrpSpPr>
          <p:cNvPr id="58" name="组合 52"/>
          <p:cNvGrpSpPr/>
          <p:nvPr/>
        </p:nvGrpSpPr>
        <p:grpSpPr>
          <a:xfrm>
            <a:off x="7528032" y="1948190"/>
            <a:ext cx="3577162" cy="369332"/>
            <a:chOff x="6954367" y="3659746"/>
            <a:chExt cx="4268245" cy="541779"/>
          </a:xfrm>
        </p:grpSpPr>
        <p:sp>
          <p:nvSpPr>
            <p:cNvPr id="59" name="KSO_Shape"/>
            <p:cNvSpPr/>
            <p:nvPr/>
          </p:nvSpPr>
          <p:spPr>
            <a:xfrm flipH="1">
              <a:off x="6954367" y="3707576"/>
              <a:ext cx="386363" cy="273673"/>
            </a:xfrm>
            <a:custGeom>
              <a:avLst/>
              <a:gdLst>
                <a:gd name="connsiteX0" fmla="*/ 7782622 w 7782622"/>
                <a:gd name="connsiteY0" fmla="*/ 1956116 h 5514836"/>
                <a:gd name="connsiteX1" fmla="*/ 1120218 w 7782622"/>
                <a:gd name="connsiteY1" fmla="*/ 1956116 h 5514836"/>
                <a:gd name="connsiteX2" fmla="*/ 4 w 7782622"/>
                <a:gd name="connsiteY2" fmla="*/ 5514836 h 5514836"/>
                <a:gd name="connsiteX3" fmla="*/ 6662408 w 7782622"/>
                <a:gd name="connsiteY3" fmla="*/ 5514836 h 5514836"/>
                <a:gd name="connsiteX4" fmla="*/ 2210075 w 7782622"/>
                <a:gd name="connsiteY4" fmla="*/ 0 h 5514836"/>
                <a:gd name="connsiteX5" fmla="*/ 0 w 7782622"/>
                <a:gd name="connsiteY5" fmla="*/ 0 h 5514836"/>
                <a:gd name="connsiteX6" fmla="*/ 0 w 7782622"/>
                <a:gd name="connsiteY6" fmla="*/ 1356040 h 5514836"/>
                <a:gd name="connsiteX7" fmla="*/ 2 w 7782622"/>
                <a:gd name="connsiteY7" fmla="*/ 1356040 h 5514836"/>
                <a:gd name="connsiteX8" fmla="*/ 2 w 7782622"/>
                <a:gd name="connsiteY8" fmla="*/ 4425111 h 5514836"/>
                <a:gd name="connsiteX9" fmla="*/ 872566 w 7782622"/>
                <a:gd name="connsiteY9" fmla="*/ 1653131 h 5514836"/>
                <a:gd name="connsiteX10" fmla="*/ 6705945 w 7782622"/>
                <a:gd name="connsiteY10" fmla="*/ 1653131 h 5514836"/>
                <a:gd name="connsiteX11" fmla="*/ 6705945 w 7782622"/>
                <a:gd name="connsiteY11" fmla="*/ 984566 h 5514836"/>
                <a:gd name="connsiteX12" fmla="*/ 2611236 w 7782622"/>
                <a:gd name="connsiteY12" fmla="*/ 984566 h 55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2622" h="5514836">
                  <a:moveTo>
                    <a:pt x="7782622" y="1956116"/>
                  </a:moveTo>
                  <a:lnTo>
                    <a:pt x="1120218" y="1956116"/>
                  </a:lnTo>
                  <a:lnTo>
                    <a:pt x="4" y="5514836"/>
                  </a:lnTo>
                  <a:lnTo>
                    <a:pt x="6662408" y="5514836"/>
                  </a:lnTo>
                  <a:close/>
                  <a:moveTo>
                    <a:pt x="2210075" y="0"/>
                  </a:moveTo>
                  <a:lnTo>
                    <a:pt x="0" y="0"/>
                  </a:lnTo>
                  <a:lnTo>
                    <a:pt x="0" y="1356040"/>
                  </a:lnTo>
                  <a:lnTo>
                    <a:pt x="2" y="1356040"/>
                  </a:lnTo>
                  <a:lnTo>
                    <a:pt x="2" y="4425111"/>
                  </a:lnTo>
                  <a:lnTo>
                    <a:pt x="872566" y="1653131"/>
                  </a:lnTo>
                  <a:lnTo>
                    <a:pt x="6705945" y="1653131"/>
                  </a:lnTo>
                  <a:lnTo>
                    <a:pt x="6705945" y="984566"/>
                  </a:lnTo>
                  <a:lnTo>
                    <a:pt x="2611236" y="984566"/>
                  </a:lnTo>
                  <a:close/>
                </a:path>
              </a:pathLst>
            </a:cu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40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60" name="矩形 59"/>
            <p:cNvSpPr/>
            <p:nvPr/>
          </p:nvSpPr>
          <p:spPr>
            <a:xfrm>
              <a:off x="7437012" y="3659746"/>
              <a:ext cx="3785600" cy="541779"/>
            </a:xfrm>
            <a:prstGeom prst="rect">
              <a:avLst/>
            </a:prstGeom>
          </p:spPr>
          <p:txBody>
            <a:bodyPr wrap="none">
              <a:spAutoFit/>
            </a:bodyPr>
            <a:lstStyle/>
            <a:p>
              <a:r>
                <a:rPr lang="en-US" altLang="zh-CN" b="1" dirty="0" err="1">
                  <a:latin typeface="Arial" panose="020B0604020202020204" pitchFamily="34" charset="0"/>
                  <a:ea typeface="微软雅黑" panose="020B0503020204020204" pitchFamily="34" charset="-122"/>
                  <a:cs typeface="Arial" panose="020B0604020202020204" pitchFamily="34" charset="0"/>
                </a:rPr>
                <a:t>Đặc</a:t>
              </a:r>
              <a:r>
                <a:rPr lang="en-US" altLang="zh-CN" b="1" dirty="0">
                  <a:latin typeface="Arial" panose="020B0604020202020204" pitchFamily="34" charset="0"/>
                  <a:ea typeface="微软雅黑" panose="020B0503020204020204" pitchFamily="34" charset="-122"/>
                  <a:cs typeface="Arial" panose="020B0604020202020204" pitchFamily="34" charset="0"/>
                </a:rPr>
                <a:t> </a:t>
              </a:r>
              <a:r>
                <a:rPr lang="en-US" altLang="zh-CN" b="1" dirty="0" err="1">
                  <a:latin typeface="Arial" panose="020B0604020202020204" pitchFamily="34" charset="0"/>
                  <a:ea typeface="微软雅黑" panose="020B0503020204020204" pitchFamily="34" charset="-122"/>
                  <a:cs typeface="Arial" panose="020B0604020202020204" pitchFamily="34" charset="0"/>
                </a:rPr>
                <a:t>điểm</a:t>
              </a:r>
              <a:r>
                <a:rPr lang="en-US" altLang="zh-CN" b="1" dirty="0">
                  <a:latin typeface="Arial" panose="020B0604020202020204" pitchFamily="34" charset="0"/>
                  <a:ea typeface="微软雅黑" panose="020B0503020204020204" pitchFamily="34" charset="-122"/>
                  <a:cs typeface="Arial" panose="020B0604020202020204" pitchFamily="34" charset="0"/>
                </a:rPr>
                <a:t> </a:t>
              </a:r>
              <a:r>
                <a:rPr lang="en-US" altLang="zh-CN" b="1" dirty="0" err="1">
                  <a:latin typeface="Arial" panose="020B0604020202020204" pitchFamily="34" charset="0"/>
                  <a:ea typeface="微软雅黑" panose="020B0503020204020204" pitchFamily="34" charset="-122"/>
                  <a:cs typeface="Arial" panose="020B0604020202020204" pitchFamily="34" charset="0"/>
                </a:rPr>
                <a:t>của</a:t>
              </a:r>
              <a:r>
                <a:rPr lang="en-US" altLang="zh-CN" b="1" dirty="0">
                  <a:latin typeface="Arial" panose="020B0604020202020204" pitchFamily="34" charset="0"/>
                  <a:ea typeface="微软雅黑" panose="020B0503020204020204" pitchFamily="34" charset="-122"/>
                  <a:cs typeface="Arial" panose="020B0604020202020204" pitchFamily="34" charset="0"/>
                </a:rPr>
                <a:t> </a:t>
              </a:r>
              <a:r>
                <a:rPr lang="en-US" altLang="zh-CN" b="1" dirty="0" err="1">
                  <a:latin typeface="Arial" panose="020B0604020202020204" pitchFamily="34" charset="0"/>
                  <a:ea typeface="微软雅黑" panose="020B0503020204020204" pitchFamily="34" charset="-122"/>
                  <a:cs typeface="Arial" panose="020B0604020202020204" pitchFamily="34" charset="0"/>
                </a:rPr>
                <a:t>câu</a:t>
              </a:r>
              <a:r>
                <a:rPr lang="en-US" altLang="zh-CN" b="1" dirty="0">
                  <a:latin typeface="Arial" panose="020B0604020202020204" pitchFamily="34" charset="0"/>
                  <a:ea typeface="微软雅黑" panose="020B0503020204020204" pitchFamily="34" charset="-122"/>
                  <a:cs typeface="Arial" panose="020B0604020202020204" pitchFamily="34" charset="0"/>
                </a:rPr>
                <a:t> </a:t>
              </a:r>
              <a:r>
                <a:rPr lang="en-US" altLang="zh-CN" b="1" dirty="0" err="1">
                  <a:latin typeface="Arial" panose="020B0604020202020204" pitchFamily="34" charset="0"/>
                  <a:ea typeface="微软雅黑" panose="020B0503020204020204" pitchFamily="34" charset="-122"/>
                  <a:cs typeface="Arial" panose="020B0604020202020204" pitchFamily="34" charset="0"/>
                </a:rPr>
                <a:t>hỏi</a:t>
              </a:r>
              <a:r>
                <a:rPr lang="en-US" altLang="zh-CN" b="1" dirty="0">
                  <a:latin typeface="Arial" panose="020B0604020202020204" pitchFamily="34" charset="0"/>
                  <a:ea typeface="微软雅黑" panose="020B0503020204020204" pitchFamily="34" charset="-122"/>
                  <a:cs typeface="Arial" panose="020B0604020202020204" pitchFamily="34" charset="0"/>
                </a:rPr>
                <a:t> </a:t>
              </a:r>
              <a:r>
                <a:rPr lang="en-US" altLang="zh-CN" b="1" dirty="0" err="1">
                  <a:latin typeface="Arial" panose="020B0604020202020204" pitchFamily="34" charset="0"/>
                  <a:ea typeface="微软雅黑" panose="020B0503020204020204" pitchFamily="34" charset="-122"/>
                  <a:cs typeface="Arial" panose="020B0604020202020204" pitchFamily="34" charset="0"/>
                </a:rPr>
                <a:t>đóng</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grpSp>
          <p:nvGrpSpPr>
            <p:cNvPr id="61" name="组合 56"/>
            <p:cNvGrpSpPr/>
            <p:nvPr/>
          </p:nvGrpSpPr>
          <p:grpSpPr>
            <a:xfrm>
              <a:off x="6977363" y="4164547"/>
              <a:ext cx="3841976" cy="13581"/>
              <a:chOff x="3060700" y="4819941"/>
              <a:chExt cx="5955507" cy="2590"/>
            </a:xfrm>
          </p:grpSpPr>
          <p:cxnSp>
            <p:nvCxnSpPr>
              <p:cNvPr id="62" name="直接连接符 57"/>
              <p:cNvCxnSpPr/>
              <p:nvPr/>
            </p:nvCxnSpPr>
            <p:spPr>
              <a:xfrm>
                <a:off x="3060700" y="4819941"/>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58"/>
              <p:cNvCxnSpPr/>
              <p:nvPr/>
            </p:nvCxnSpPr>
            <p:spPr>
              <a:xfrm>
                <a:off x="3060700" y="4822531"/>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4" name="组合 8"/>
          <p:cNvGrpSpPr/>
          <p:nvPr/>
        </p:nvGrpSpPr>
        <p:grpSpPr>
          <a:xfrm>
            <a:off x="2247562" y="2420888"/>
            <a:ext cx="2551500" cy="2551503"/>
            <a:chOff x="1129232" y="711771"/>
            <a:chExt cx="1228944" cy="1228944"/>
          </a:xfrm>
        </p:grpSpPr>
        <p:grpSp>
          <p:nvGrpSpPr>
            <p:cNvPr id="65" name="组合 9"/>
            <p:cNvGrpSpPr/>
            <p:nvPr/>
          </p:nvGrpSpPr>
          <p:grpSpPr>
            <a:xfrm flipH="1">
              <a:off x="1129232" y="711771"/>
              <a:ext cx="1228944" cy="1228944"/>
              <a:chOff x="2848131" y="1860029"/>
              <a:chExt cx="3807502" cy="3807502"/>
            </a:xfrm>
          </p:grpSpPr>
          <p:sp>
            <p:nvSpPr>
              <p:cNvPr id="67" name="椭圆 66"/>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latin typeface="Arial" panose="020B0604020202020204" pitchFamily="34" charset="0"/>
                  <a:ea typeface="微软雅黑" panose="020B0503020204020204" pitchFamily="34" charset="-122"/>
                  <a:cs typeface="Arial" panose="020B0604020202020204" pitchFamily="34" charset="0"/>
                </a:endParaRPr>
              </a:p>
            </p:txBody>
          </p:sp>
          <p:sp>
            <p:nvSpPr>
              <p:cNvPr id="68" name="椭圆 67"/>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latin typeface="Arial" panose="020B0604020202020204" pitchFamily="34" charset="0"/>
                  <a:ea typeface="微软雅黑" panose="020B0503020204020204" pitchFamily="34" charset="-122"/>
                  <a:cs typeface="Arial" panose="020B0604020202020204" pitchFamily="34" charset="0"/>
                </a:endParaRPr>
              </a:p>
            </p:txBody>
          </p:sp>
        </p:grpSp>
        <p:sp>
          <p:nvSpPr>
            <p:cNvPr id="66" name="椭圆 65"/>
            <p:cNvSpPr/>
            <p:nvPr/>
          </p:nvSpPr>
          <p:spPr>
            <a:xfrm>
              <a:off x="1278439" y="859618"/>
              <a:ext cx="937494" cy="937494"/>
            </a:xfrm>
            <a:prstGeom prst="ellipse">
              <a:avLst/>
            </a:prstGeom>
            <a:solidFill>
              <a:srgbClr val="0CAC7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9" name="矩形 3"/>
          <p:cNvSpPr>
            <a:spLocks noChangeArrowheads="1"/>
          </p:cNvSpPr>
          <p:nvPr/>
        </p:nvSpPr>
        <p:spPr bwMode="auto">
          <a:xfrm>
            <a:off x="2338235" y="3446843"/>
            <a:ext cx="2490541"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ctr">
              <a:spcBef>
                <a:spcPct val="0"/>
              </a:spcBef>
              <a:buFont typeface="Arial" panose="020B0604020202020204" pitchFamily="34" charset="0"/>
              <a:buNone/>
            </a:pPr>
            <a:r>
              <a:rPr lang="en-US" altLang="zh-CN" sz="28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Đặc</a:t>
            </a:r>
            <a:r>
              <a:rPr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Điểm</a:t>
            </a:r>
            <a:endParaRPr lang="zh-CN" altLang="en-US" sz="28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0" name="椭圆 69"/>
          <p:cNvSpPr/>
          <p:nvPr/>
        </p:nvSpPr>
        <p:spPr>
          <a:xfrm>
            <a:off x="1630710" y="1844824"/>
            <a:ext cx="3744416" cy="3744416"/>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nvGrpSpPr>
          <p:cNvPr id="71" name="组合 26"/>
          <p:cNvGrpSpPr/>
          <p:nvPr/>
        </p:nvGrpSpPr>
        <p:grpSpPr>
          <a:xfrm>
            <a:off x="1214328" y="2132856"/>
            <a:ext cx="1136466" cy="1136466"/>
            <a:chOff x="1129232" y="711771"/>
            <a:chExt cx="1228944" cy="1228944"/>
          </a:xfrm>
        </p:grpSpPr>
        <p:grpSp>
          <p:nvGrpSpPr>
            <p:cNvPr id="72" name="组合 27"/>
            <p:cNvGrpSpPr/>
            <p:nvPr/>
          </p:nvGrpSpPr>
          <p:grpSpPr>
            <a:xfrm flipH="1">
              <a:off x="1129232" y="711771"/>
              <a:ext cx="1228944" cy="1228944"/>
              <a:chOff x="2848131" y="1860029"/>
              <a:chExt cx="3807502" cy="3807502"/>
            </a:xfrm>
          </p:grpSpPr>
          <p:sp>
            <p:nvSpPr>
              <p:cNvPr id="75" name="椭圆 74"/>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sp>
            <p:nvSpPr>
              <p:cNvPr id="76" name="椭圆 75"/>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grpSp>
        <p:sp>
          <p:nvSpPr>
            <p:cNvPr id="73" name="椭圆 72"/>
            <p:cNvSpPr/>
            <p:nvPr/>
          </p:nvSpPr>
          <p:spPr>
            <a:xfrm>
              <a:off x="1278439" y="859618"/>
              <a:ext cx="937494" cy="937494"/>
            </a:xfrm>
            <a:prstGeom prst="ellipse">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74" name="文本框 4"/>
            <p:cNvSpPr txBox="1"/>
            <p:nvPr/>
          </p:nvSpPr>
          <p:spPr>
            <a:xfrm>
              <a:off x="1189963" y="943794"/>
              <a:ext cx="1084199" cy="798772"/>
            </a:xfrm>
            <a:prstGeom prst="rect">
              <a:avLst/>
            </a:prstGeom>
            <a:noFill/>
          </p:spPr>
          <p:txBody>
            <a:bodyPr wrap="square" rtlCol="0">
              <a:spAutoFit/>
            </a:bodyPr>
            <a:lstStyle/>
            <a:p>
              <a:pPr algn="ctr"/>
              <a:r>
                <a:rPr lang="en-US" altLang="zh-CN" sz="1400" b="1" dirty="0" err="1">
                  <a:latin typeface="Arial" panose="020B0604020202020204" pitchFamily="34" charset="0"/>
                  <a:ea typeface="微软雅黑" panose="020B0503020204020204" pitchFamily="34" charset="-122"/>
                  <a:cs typeface="Arial" panose="020B0604020202020204" pitchFamily="34" charset="0"/>
                </a:rPr>
                <a:t>Chưa</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có</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mục</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tiêu</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rõ</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ràng</a:t>
              </a:r>
              <a:endParaRPr lang="zh-CN" altLang="en-US" sz="1400" b="1"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77" name="组合 32"/>
          <p:cNvGrpSpPr/>
          <p:nvPr/>
        </p:nvGrpSpPr>
        <p:grpSpPr>
          <a:xfrm>
            <a:off x="4742718" y="2148518"/>
            <a:ext cx="1136462" cy="1136466"/>
            <a:chOff x="1129232" y="711771"/>
            <a:chExt cx="1228944" cy="1228944"/>
          </a:xfrm>
        </p:grpSpPr>
        <p:grpSp>
          <p:nvGrpSpPr>
            <p:cNvPr id="78" name="组合 33"/>
            <p:cNvGrpSpPr/>
            <p:nvPr/>
          </p:nvGrpSpPr>
          <p:grpSpPr>
            <a:xfrm flipH="1">
              <a:off x="1129232" y="711771"/>
              <a:ext cx="1228944" cy="1228944"/>
              <a:chOff x="2848131" y="1860029"/>
              <a:chExt cx="3807502" cy="3807502"/>
            </a:xfrm>
          </p:grpSpPr>
          <p:sp>
            <p:nvSpPr>
              <p:cNvPr id="81" name="椭圆 80"/>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sp>
            <p:nvSpPr>
              <p:cNvPr id="82" name="椭圆 81"/>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grpSp>
        <p:sp>
          <p:nvSpPr>
            <p:cNvPr id="79" name="椭圆 78"/>
            <p:cNvSpPr/>
            <p:nvPr/>
          </p:nvSpPr>
          <p:spPr>
            <a:xfrm>
              <a:off x="1278439" y="859619"/>
              <a:ext cx="937494" cy="937494"/>
            </a:xfrm>
            <a:prstGeom prst="ellipse">
              <a:avLst/>
            </a:prstGeom>
            <a:solidFill>
              <a:srgbClr val="0CAC7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80" name="文本框 4"/>
            <p:cNvSpPr txBox="1"/>
            <p:nvPr/>
          </p:nvSpPr>
          <p:spPr>
            <a:xfrm>
              <a:off x="1158714" y="995229"/>
              <a:ext cx="1171692" cy="565796"/>
            </a:xfrm>
            <a:prstGeom prst="rect">
              <a:avLst/>
            </a:prstGeom>
            <a:noFill/>
          </p:spPr>
          <p:txBody>
            <a:bodyPr wrap="square" rtlCol="0">
              <a:spAutoFit/>
            </a:bodyPr>
            <a:lstStyle/>
            <a:p>
              <a:pPr algn="ctr"/>
              <a:r>
                <a:rPr lang="en-US" altLang="zh-CN" sz="1400" b="1" dirty="0" err="1">
                  <a:latin typeface="Arial" panose="020B0604020202020204" pitchFamily="34" charset="0"/>
                  <a:ea typeface="微软雅黑" panose="020B0503020204020204" pitchFamily="34" charset="-122"/>
                  <a:cs typeface="Arial" panose="020B0604020202020204" pitchFamily="34" charset="0"/>
                </a:rPr>
                <a:t>Không</a:t>
              </a:r>
              <a:endParaRPr lang="en-US" altLang="zh-CN" sz="1400" b="1" dirty="0">
                <a:latin typeface="Arial" panose="020B0604020202020204" pitchFamily="34" charset="0"/>
                <a:ea typeface="微软雅黑" panose="020B0503020204020204" pitchFamily="34" charset="-122"/>
                <a:cs typeface="Arial" panose="020B0604020202020204" pitchFamily="34" charset="0"/>
              </a:endParaRPr>
            </a:p>
            <a:p>
              <a:pPr algn="ctr"/>
              <a:r>
                <a:rPr lang="en-US" altLang="zh-CN" sz="1400" b="1" dirty="0" err="1">
                  <a:latin typeface="Arial" panose="020B0604020202020204" pitchFamily="34" charset="0"/>
                  <a:ea typeface="微软雅黑" panose="020B0503020204020204" pitchFamily="34" charset="-122"/>
                  <a:cs typeface="Arial" panose="020B0604020202020204" pitchFamily="34" charset="0"/>
                </a:rPr>
                <a:t>Chuyên</a:t>
              </a:r>
              <a:endParaRPr lang="en-US" altLang="zh-CN" sz="1400" b="1"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83" name="组合 38"/>
          <p:cNvGrpSpPr/>
          <p:nvPr/>
        </p:nvGrpSpPr>
        <p:grpSpPr>
          <a:xfrm>
            <a:off x="1214328" y="4221088"/>
            <a:ext cx="1136465" cy="1136466"/>
            <a:chOff x="1129232" y="711771"/>
            <a:chExt cx="1228944" cy="1228944"/>
          </a:xfrm>
        </p:grpSpPr>
        <p:grpSp>
          <p:nvGrpSpPr>
            <p:cNvPr id="84" name="组合 39"/>
            <p:cNvGrpSpPr/>
            <p:nvPr/>
          </p:nvGrpSpPr>
          <p:grpSpPr>
            <a:xfrm flipH="1">
              <a:off x="1129232" y="711771"/>
              <a:ext cx="1228944" cy="1228944"/>
              <a:chOff x="2848131" y="1860029"/>
              <a:chExt cx="3807502" cy="3807502"/>
            </a:xfrm>
          </p:grpSpPr>
          <p:sp>
            <p:nvSpPr>
              <p:cNvPr id="87" name="椭圆 86"/>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sp>
            <p:nvSpPr>
              <p:cNvPr id="88" name="椭圆 87"/>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grpSp>
        <p:sp>
          <p:nvSpPr>
            <p:cNvPr id="85" name="椭圆 84"/>
            <p:cNvSpPr/>
            <p:nvPr/>
          </p:nvSpPr>
          <p:spPr>
            <a:xfrm>
              <a:off x="1278439" y="859618"/>
              <a:ext cx="937494" cy="937494"/>
            </a:xfrm>
            <a:prstGeom prst="ellipse">
              <a:avLst/>
            </a:prstGeom>
            <a:solidFill>
              <a:srgbClr val="0CAC7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86" name="文本框 4"/>
            <p:cNvSpPr txBox="1"/>
            <p:nvPr/>
          </p:nvSpPr>
          <p:spPr>
            <a:xfrm>
              <a:off x="1273804" y="943794"/>
              <a:ext cx="937495" cy="798772"/>
            </a:xfrm>
            <a:prstGeom prst="rect">
              <a:avLst/>
            </a:prstGeom>
            <a:noFill/>
          </p:spPr>
          <p:txBody>
            <a:bodyPr wrap="square" rtlCol="0">
              <a:spAutoFit/>
            </a:bodyPr>
            <a:lstStyle/>
            <a:p>
              <a:pPr algn="ctr"/>
              <a:r>
                <a:rPr lang="en-US" altLang="zh-CN" sz="1400" b="1" dirty="0" err="1">
                  <a:latin typeface="Arial" panose="020B0604020202020204" pitchFamily="34" charset="0"/>
                  <a:ea typeface="微软雅黑" panose="020B0503020204020204" pitchFamily="34" charset="-122"/>
                  <a:cs typeface="Arial" panose="020B0604020202020204" pitchFamily="34" charset="0"/>
                </a:rPr>
                <a:t>Gợi</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ý</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câu</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trả</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lời</a:t>
              </a:r>
              <a:endParaRPr lang="zh-CN" altLang="en-US" sz="1400" b="1"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89" name="组合 44"/>
          <p:cNvGrpSpPr/>
          <p:nvPr/>
        </p:nvGrpSpPr>
        <p:grpSpPr>
          <a:xfrm>
            <a:off x="4677533" y="4236750"/>
            <a:ext cx="1266831" cy="1136466"/>
            <a:chOff x="1058740" y="711771"/>
            <a:chExt cx="1369919" cy="1228944"/>
          </a:xfrm>
        </p:grpSpPr>
        <p:grpSp>
          <p:nvGrpSpPr>
            <p:cNvPr id="90" name="组合 45"/>
            <p:cNvGrpSpPr/>
            <p:nvPr/>
          </p:nvGrpSpPr>
          <p:grpSpPr>
            <a:xfrm flipH="1">
              <a:off x="1129232" y="711771"/>
              <a:ext cx="1228944" cy="1228944"/>
              <a:chOff x="2848131" y="1860029"/>
              <a:chExt cx="3807502" cy="3807502"/>
            </a:xfrm>
          </p:grpSpPr>
          <p:sp>
            <p:nvSpPr>
              <p:cNvPr id="93" name="椭圆 92"/>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sp>
            <p:nvSpPr>
              <p:cNvPr id="94" name="椭圆 93"/>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a:latin typeface="Arial" panose="020B0604020202020204" pitchFamily="34" charset="0"/>
                  <a:ea typeface="微软雅黑" panose="020B0503020204020204" pitchFamily="34" charset="-122"/>
                  <a:cs typeface="Arial" panose="020B0604020202020204" pitchFamily="34" charset="0"/>
                </a:endParaRPr>
              </a:p>
            </p:txBody>
          </p:sp>
        </p:grpSp>
        <p:sp>
          <p:nvSpPr>
            <p:cNvPr id="91" name="椭圆 90"/>
            <p:cNvSpPr/>
            <p:nvPr/>
          </p:nvSpPr>
          <p:spPr>
            <a:xfrm>
              <a:off x="1278439" y="859618"/>
              <a:ext cx="937494" cy="937494"/>
            </a:xfrm>
            <a:prstGeom prst="ellipse">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2" name="文本框 4"/>
            <p:cNvSpPr txBox="1"/>
            <p:nvPr/>
          </p:nvSpPr>
          <p:spPr>
            <a:xfrm>
              <a:off x="1058740" y="1033890"/>
              <a:ext cx="1369919" cy="565796"/>
            </a:xfrm>
            <a:prstGeom prst="rect">
              <a:avLst/>
            </a:prstGeom>
            <a:noFill/>
          </p:spPr>
          <p:txBody>
            <a:bodyPr wrap="square" rtlCol="0">
              <a:spAutoFit/>
            </a:bodyPr>
            <a:lstStyle/>
            <a:p>
              <a:pPr algn="ctr"/>
              <a:r>
                <a:rPr lang="en-US" altLang="zh-CN" sz="1400" b="1" dirty="0">
                  <a:latin typeface="Arial" panose="020B0604020202020204" pitchFamily="34" charset="0"/>
                  <a:ea typeface="微软雅黑" panose="020B0503020204020204" pitchFamily="34" charset="-122"/>
                  <a:cs typeface="Arial" panose="020B0604020202020204" pitchFamily="34" charset="0"/>
                </a:rPr>
                <a:t>2 </a:t>
              </a:r>
            </a:p>
            <a:p>
              <a:pPr algn="ctr"/>
              <a:r>
                <a:rPr lang="en-US" altLang="zh-CN" sz="1400" b="1" dirty="0" err="1">
                  <a:latin typeface="Arial" panose="020B0604020202020204" pitchFamily="34" charset="0"/>
                  <a:ea typeface="微软雅黑" panose="020B0503020204020204" pitchFamily="34" charset="-122"/>
                  <a:cs typeface="Arial" panose="020B0604020202020204" pitchFamily="34" charset="0"/>
                </a:rPr>
                <a:t>Lựa</a:t>
              </a:r>
              <a:r>
                <a:rPr lang="en-US" altLang="zh-CN" sz="1400" b="1" dirty="0">
                  <a:latin typeface="Arial" panose="020B0604020202020204" pitchFamily="34" charset="0"/>
                  <a:ea typeface="微软雅黑" panose="020B0503020204020204" pitchFamily="34" charset="-122"/>
                  <a:cs typeface="Arial" panose="020B0604020202020204" pitchFamily="34" charset="0"/>
                </a:rPr>
                <a:t> </a:t>
              </a:r>
              <a:r>
                <a:rPr lang="en-US" altLang="zh-CN" sz="1400" b="1" dirty="0" err="1">
                  <a:latin typeface="Arial" panose="020B0604020202020204" pitchFamily="34" charset="0"/>
                  <a:ea typeface="微软雅黑" panose="020B0503020204020204" pitchFamily="34" charset="-122"/>
                  <a:cs typeface="Arial" panose="020B0604020202020204" pitchFamily="34" charset="0"/>
                </a:rPr>
                <a:t>chọn</a:t>
              </a:r>
              <a:endParaRPr lang="zh-CN" altLang="en-US" sz="1400" b="1" dirty="0">
                <a:latin typeface="Arial" panose="020B0604020202020204" pitchFamily="34" charset="0"/>
                <a:ea typeface="微软雅黑" panose="020B0503020204020204" pitchFamily="34" charset="-122"/>
                <a:cs typeface="Arial" panose="020B0604020202020204" pitchFamily="34" charset="0"/>
              </a:endParaRPr>
            </a:p>
          </p:txBody>
        </p:sp>
      </p:grpSp>
      <p:sp>
        <p:nvSpPr>
          <p:cNvPr id="2" name="文本框 1"/>
          <p:cNvSpPr txBox="1"/>
          <p:nvPr/>
        </p:nvSpPr>
        <p:spPr>
          <a:xfrm>
            <a:off x="7534756" y="2620690"/>
            <a:ext cx="3966180" cy="30013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Sử</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dung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khi</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chưa</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có</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sự</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tìm</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hiểu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trước</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không</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am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hiểu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nhiều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về</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xe máy.</a:t>
            </a:r>
            <a:endParaRPr kumimoji="1"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Dành</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cho</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chưa</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có</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mục</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tiêu</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cụ</a:t>
            </a:r>
            <a:r>
              <a:rPr kumimoji="1" lang="en-US" altLang="zh-CN" sz="1600" dirty="0">
                <a:latin typeface="Arial" panose="020B0604020202020204" pitchFamily="34" charset="0"/>
                <a:ea typeface="微软雅黑" panose="020B0503020204020204" pitchFamily="34" charset="-122"/>
                <a:cs typeface="Arial" panose="020B0604020202020204" pitchFamily="34" charset="0"/>
              </a:rPr>
              <a:t> </a:t>
            </a: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thể</a:t>
            </a:r>
            <a:endParaRPr kumimoji="1"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en-US" altLang="zh-CN" sz="1600" dirty="0" err="1">
                <a:latin typeface="Arial" panose="020B0604020202020204" pitchFamily="34" charset="0"/>
                <a:ea typeface="微软雅黑" panose="020B0503020204020204" pitchFamily="34" charset="-122"/>
                <a:cs typeface="Arial" panose="020B0604020202020204" pitchFamily="34" charset="0"/>
              </a:rPr>
              <a:t>Khách hàng chỉ có thể trả lời đúng hoặc không, hoặc chọn 1 trong 2 đáp án NVBH đưa ra.</a:t>
            </a:r>
            <a:endParaRPr kumimoji="1"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advTm="50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39"/>
          <p:cNvSpPr>
            <a:spLocks noChangeArrowheads="1"/>
          </p:cNvSpPr>
          <p:nvPr/>
        </p:nvSpPr>
        <p:spPr bwMode="auto">
          <a:xfrm>
            <a:off x="1448439" y="298148"/>
            <a:ext cx="5673516" cy="60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600" b="1" dirty="0" err="1">
                <a:latin typeface="Arial" panose="020B0604020202020204" pitchFamily="34" charset="0"/>
                <a:ea typeface="微软雅黑" panose="020B0503020204020204" pitchFamily="34" charset="-122"/>
                <a:cs typeface="Arial" panose="020B0604020202020204" pitchFamily="34" charset="0"/>
              </a:rPr>
              <a:t>Kỹ</a:t>
            </a:r>
            <a:r>
              <a:rPr lang="en-US" altLang="zh-CN" sz="3600" b="1" dirty="0">
                <a:latin typeface="Arial" panose="020B0604020202020204" pitchFamily="34" charset="0"/>
                <a:ea typeface="微软雅黑" panose="020B0503020204020204" pitchFamily="34" charset="-122"/>
                <a:cs typeface="Arial" panose="020B0604020202020204" pitchFamily="34" charset="0"/>
              </a:rPr>
              <a:t> </a:t>
            </a:r>
            <a:r>
              <a:rPr lang="en-US" altLang="zh-CN" sz="3600" b="1" dirty="0" err="1">
                <a:latin typeface="Arial" panose="020B0604020202020204" pitchFamily="34" charset="0"/>
                <a:ea typeface="微软雅黑" panose="020B0503020204020204" pitchFamily="34" charset="-122"/>
                <a:cs typeface="Arial" panose="020B0604020202020204" pitchFamily="34" charset="0"/>
              </a:rPr>
              <a:t>năng</a:t>
            </a:r>
            <a:r>
              <a:rPr lang="en-US" altLang="zh-CN" sz="3600" b="1" dirty="0">
                <a:latin typeface="Arial" panose="020B0604020202020204" pitchFamily="34" charset="0"/>
                <a:ea typeface="微软雅黑" panose="020B0503020204020204" pitchFamily="34" charset="-122"/>
                <a:cs typeface="Arial" panose="020B0604020202020204" pitchFamily="34" charset="0"/>
              </a:rPr>
              <a:t> </a:t>
            </a:r>
            <a:r>
              <a:rPr lang="en-US" altLang="zh-CN" sz="3600" b="1" dirty="0" err="1">
                <a:latin typeface="Arial" panose="020B0604020202020204" pitchFamily="34" charset="0"/>
                <a:ea typeface="微软雅黑" panose="020B0503020204020204" pitchFamily="34" charset="-122"/>
                <a:cs typeface="Arial" panose="020B0604020202020204" pitchFamily="34" charset="0"/>
              </a:rPr>
              <a:t>đặt</a:t>
            </a:r>
            <a:r>
              <a:rPr lang="en-US" altLang="zh-CN" sz="3600" b="1" dirty="0">
                <a:latin typeface="Arial" panose="020B0604020202020204" pitchFamily="34" charset="0"/>
                <a:ea typeface="微软雅黑" panose="020B0503020204020204" pitchFamily="34" charset="-122"/>
                <a:cs typeface="Arial" panose="020B0604020202020204" pitchFamily="34" charset="0"/>
              </a:rPr>
              <a:t> </a:t>
            </a:r>
            <a:r>
              <a:rPr lang="en-US" altLang="zh-CN" sz="3600" b="1" dirty="0" err="1">
                <a:latin typeface="Arial" panose="020B0604020202020204" pitchFamily="34" charset="0"/>
                <a:ea typeface="微软雅黑" panose="020B0503020204020204" pitchFamily="34" charset="-122"/>
                <a:cs typeface="Arial" panose="020B0604020202020204" pitchFamily="34" charset="0"/>
              </a:rPr>
              <a:t>câu</a:t>
            </a:r>
            <a:r>
              <a:rPr lang="en-US" altLang="zh-CN" sz="3600" b="1" dirty="0">
                <a:latin typeface="Arial" panose="020B0604020202020204" pitchFamily="34" charset="0"/>
                <a:ea typeface="微软雅黑" panose="020B0503020204020204" pitchFamily="34" charset="-122"/>
                <a:cs typeface="Arial" panose="020B0604020202020204" pitchFamily="34" charset="0"/>
              </a:rPr>
              <a:t> </a:t>
            </a:r>
            <a:r>
              <a:rPr lang="en-US" altLang="zh-CN" sz="3600" b="1" dirty="0" err="1">
                <a:latin typeface="Arial" panose="020B0604020202020204" pitchFamily="34" charset="0"/>
                <a:ea typeface="微软雅黑" panose="020B0503020204020204" pitchFamily="34" charset="-122"/>
                <a:cs typeface="Arial" panose="020B0604020202020204" pitchFamily="34" charset="0"/>
              </a:rPr>
              <a:t>hỏi</a:t>
            </a:r>
            <a:r>
              <a:rPr lang="en-US" altLang="zh-CN" sz="3600" b="1" dirty="0">
                <a:latin typeface="Arial" panose="020B0604020202020204" pitchFamily="34" charset="0"/>
                <a:ea typeface="微软雅黑" panose="020B0503020204020204" pitchFamily="34" charset="-122"/>
                <a:cs typeface="Arial" panose="020B0604020202020204" pitchFamily="34" charset="0"/>
              </a:rPr>
              <a:t> đóng</a:t>
            </a:r>
          </a:p>
        </p:txBody>
      </p:sp>
      <p:sp>
        <p:nvSpPr>
          <p:cNvPr id="277" name="矩形 276"/>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Freeform 1944"/>
          <p:cNvSpPr/>
          <p:nvPr/>
        </p:nvSpPr>
        <p:spPr bwMode="auto">
          <a:xfrm>
            <a:off x="8744053" y="370656"/>
            <a:ext cx="50805" cy="50805"/>
          </a:xfrm>
          <a:custGeom>
            <a:avLst/>
            <a:gdLst>
              <a:gd name="T0" fmla="*/ 5 w 5"/>
              <a:gd name="T1" fmla="*/ 4 h 5"/>
              <a:gd name="T2" fmla="*/ 4 w 5"/>
              <a:gd name="T3" fmla="*/ 5 h 5"/>
              <a:gd name="T4" fmla="*/ 3 w 5"/>
              <a:gd name="T5" fmla="*/ 4 h 5"/>
              <a:gd name="T6" fmla="*/ 3 w 5"/>
              <a:gd name="T7" fmla="*/ 4 h 5"/>
              <a:gd name="T8" fmla="*/ 4 w 5"/>
              <a:gd name="T9" fmla="*/ 3 h 5"/>
              <a:gd name="T10" fmla="*/ 5 w 5"/>
              <a:gd name="T11" fmla="*/ 1 h 5"/>
              <a:gd name="T12" fmla="*/ 5 w 5"/>
              <a:gd name="T13" fmla="*/ 1 h 5"/>
              <a:gd name="T14" fmla="*/ 4 w 5"/>
              <a:gd name="T15" fmla="*/ 0 h 5"/>
              <a:gd name="T16" fmla="*/ 4 w 5"/>
              <a:gd name="T17" fmla="*/ 1 h 5"/>
              <a:gd name="T18" fmla="*/ 3 w 5"/>
              <a:gd name="T19" fmla="*/ 0 h 5"/>
              <a:gd name="T20" fmla="*/ 1 w 5"/>
              <a:gd name="T21" fmla="*/ 1 h 5"/>
              <a:gd name="T22" fmla="*/ 1 w 5"/>
              <a:gd name="T23" fmla="*/ 1 h 5"/>
              <a:gd name="T24" fmla="*/ 0 w 5"/>
              <a:gd name="T25" fmla="*/ 2 h 5"/>
              <a:gd name="T26" fmla="*/ 2 w 5"/>
              <a:gd name="T27" fmla="*/ 5 h 5"/>
              <a:gd name="T28" fmla="*/ 5 w 5"/>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4"/>
                </a:moveTo>
                <a:cubicBezTo>
                  <a:pt x="5" y="4"/>
                  <a:pt x="5" y="4"/>
                  <a:pt x="4" y="5"/>
                </a:cubicBezTo>
                <a:cubicBezTo>
                  <a:pt x="4" y="5"/>
                  <a:pt x="4" y="5"/>
                  <a:pt x="3" y="4"/>
                </a:cubicBezTo>
                <a:cubicBezTo>
                  <a:pt x="3" y="4"/>
                  <a:pt x="3" y="4"/>
                  <a:pt x="3" y="4"/>
                </a:cubicBezTo>
                <a:cubicBezTo>
                  <a:pt x="3" y="3"/>
                  <a:pt x="4" y="3"/>
                  <a:pt x="4" y="3"/>
                </a:cubicBezTo>
                <a:cubicBezTo>
                  <a:pt x="4" y="3"/>
                  <a:pt x="4" y="2"/>
                  <a:pt x="5" y="1"/>
                </a:cubicBezTo>
                <a:cubicBezTo>
                  <a:pt x="5" y="1"/>
                  <a:pt x="5" y="1"/>
                  <a:pt x="5" y="1"/>
                </a:cubicBezTo>
                <a:cubicBezTo>
                  <a:pt x="4" y="0"/>
                  <a:pt x="4" y="0"/>
                  <a:pt x="4" y="0"/>
                </a:cubicBezTo>
                <a:cubicBezTo>
                  <a:pt x="4" y="1"/>
                  <a:pt x="4" y="1"/>
                  <a:pt x="4" y="1"/>
                </a:cubicBezTo>
                <a:cubicBezTo>
                  <a:pt x="3" y="1"/>
                  <a:pt x="3" y="0"/>
                  <a:pt x="3" y="0"/>
                </a:cubicBezTo>
                <a:cubicBezTo>
                  <a:pt x="3" y="0"/>
                  <a:pt x="2" y="0"/>
                  <a:pt x="1" y="1"/>
                </a:cubicBezTo>
                <a:cubicBezTo>
                  <a:pt x="1" y="1"/>
                  <a:pt x="1" y="1"/>
                  <a:pt x="1" y="1"/>
                </a:cubicBezTo>
                <a:cubicBezTo>
                  <a:pt x="0" y="2"/>
                  <a:pt x="0" y="2"/>
                  <a:pt x="0" y="2"/>
                </a:cubicBezTo>
                <a:cubicBezTo>
                  <a:pt x="0" y="3"/>
                  <a:pt x="1" y="5"/>
                  <a:pt x="2" y="5"/>
                </a:cubicBezTo>
                <a:cubicBezTo>
                  <a:pt x="3" y="5"/>
                  <a:pt x="5" y="5"/>
                  <a:pt x="5" y="4"/>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 name="Freeform 1958"/>
          <p:cNvSpPr/>
          <p:nvPr/>
        </p:nvSpPr>
        <p:spPr bwMode="auto">
          <a:xfrm>
            <a:off x="8727118" y="345251"/>
            <a:ext cx="8465" cy="1693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0" y="1"/>
                  <a:pt x="1" y="2"/>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7" name="Freeform 1963"/>
          <p:cNvSpPr/>
          <p:nvPr/>
        </p:nvSpPr>
        <p:spPr bwMode="auto">
          <a:xfrm>
            <a:off x="8760988" y="540005"/>
            <a:ext cx="0" cy="847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8" name="Freeform 1964"/>
          <p:cNvSpPr/>
          <p:nvPr/>
        </p:nvSpPr>
        <p:spPr bwMode="auto">
          <a:xfrm>
            <a:off x="8735588" y="362186"/>
            <a:ext cx="8465" cy="33870"/>
          </a:xfrm>
          <a:custGeom>
            <a:avLst/>
            <a:gdLst>
              <a:gd name="T0" fmla="*/ 0 w 1"/>
              <a:gd name="T1" fmla="*/ 3 h 3"/>
              <a:gd name="T2" fmla="*/ 0 w 1"/>
              <a:gd name="T3" fmla="*/ 3 h 3"/>
            </a:gdLst>
            <a:ahLst/>
            <a:cxnLst>
              <a:cxn ang="0">
                <a:pos x="T0" y="T1"/>
              </a:cxn>
              <a:cxn ang="0">
                <a:pos x="T2" y="T3"/>
              </a:cxn>
            </a:cxnLst>
            <a:rect l="0" t="0" r="r" b="b"/>
            <a:pathLst>
              <a:path w="1" h="3">
                <a:moveTo>
                  <a:pt x="0" y="3"/>
                </a:moveTo>
                <a:cubicBezTo>
                  <a:pt x="1" y="2"/>
                  <a:pt x="0" y="0"/>
                  <a:pt x="0" y="3"/>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Freeform 1965"/>
          <p:cNvSpPr/>
          <p:nvPr/>
        </p:nvSpPr>
        <p:spPr bwMode="auto">
          <a:xfrm>
            <a:off x="8803328" y="540005"/>
            <a:ext cx="0" cy="1693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1"/>
                  <a:pt x="0" y="1"/>
                  <a:pt x="0" y="0"/>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4" name="Freeform 1971"/>
          <p:cNvSpPr/>
          <p:nvPr/>
        </p:nvSpPr>
        <p:spPr bwMode="auto">
          <a:xfrm>
            <a:off x="8735588" y="226706"/>
            <a:ext cx="8465" cy="1693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 name="组 1"/>
          <p:cNvGrpSpPr/>
          <p:nvPr/>
        </p:nvGrpSpPr>
        <p:grpSpPr>
          <a:xfrm>
            <a:off x="1175625" y="1724270"/>
            <a:ext cx="10993947" cy="4642154"/>
            <a:chOff x="1175625" y="1724270"/>
            <a:chExt cx="10993947" cy="4642154"/>
          </a:xfrm>
        </p:grpSpPr>
        <p:cxnSp>
          <p:nvCxnSpPr>
            <p:cNvPr id="88" name="Straight Connector 23"/>
            <p:cNvCxnSpPr/>
            <p:nvPr/>
          </p:nvCxnSpPr>
          <p:spPr>
            <a:xfrm>
              <a:off x="1277371" y="5486433"/>
              <a:ext cx="0" cy="879991"/>
            </a:xfrm>
            <a:prstGeom prst="line">
              <a:avLst/>
            </a:prstGeom>
            <a:ln w="57150">
              <a:solidFill>
                <a:srgbClr val="0CAC7E"/>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89" name="Straight Connector 5"/>
            <p:cNvCxnSpPr/>
            <p:nvPr/>
          </p:nvCxnSpPr>
          <p:spPr>
            <a:xfrm>
              <a:off x="1277371" y="2818661"/>
              <a:ext cx="0" cy="1158104"/>
            </a:xfrm>
            <a:prstGeom prst="line">
              <a:avLst/>
            </a:prstGeom>
            <a:ln w="57150">
              <a:solidFill>
                <a:srgbClr val="0CAC7E"/>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1" name="Straight Connector 8"/>
            <p:cNvCxnSpPr/>
            <p:nvPr/>
          </p:nvCxnSpPr>
          <p:spPr>
            <a:xfrm flipH="1">
              <a:off x="1263590" y="1724270"/>
              <a:ext cx="4644670" cy="0"/>
            </a:xfrm>
            <a:prstGeom prst="line">
              <a:avLst/>
            </a:prstGeom>
            <a:ln w="57150">
              <a:solidFill>
                <a:srgbClr val="0CAC7E"/>
              </a:solidFill>
            </a:ln>
          </p:spPr>
          <p:style>
            <a:lnRef idx="1">
              <a:schemeClr val="accent1"/>
            </a:lnRef>
            <a:fillRef idx="0">
              <a:schemeClr val="accent1"/>
            </a:fillRef>
            <a:effectRef idx="0">
              <a:schemeClr val="accent1"/>
            </a:effectRef>
            <a:fontRef idx="minor">
              <a:schemeClr val="tx1"/>
            </a:fontRef>
          </p:style>
        </p:cxnSp>
        <p:cxnSp>
          <p:nvCxnSpPr>
            <p:cNvPr id="92" name="Straight Connector 19"/>
            <p:cNvCxnSpPr/>
            <p:nvPr/>
          </p:nvCxnSpPr>
          <p:spPr>
            <a:xfrm>
              <a:off x="1277371" y="1724270"/>
              <a:ext cx="0" cy="912861"/>
            </a:xfrm>
            <a:prstGeom prst="line">
              <a:avLst/>
            </a:prstGeom>
            <a:ln w="57150">
              <a:solidFill>
                <a:srgbClr val="0CAC7E"/>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3" name="Straight Connector 21"/>
            <p:cNvCxnSpPr/>
            <p:nvPr/>
          </p:nvCxnSpPr>
          <p:spPr>
            <a:xfrm>
              <a:off x="1277371" y="4152547"/>
              <a:ext cx="0" cy="1158104"/>
            </a:xfrm>
            <a:prstGeom prst="line">
              <a:avLst/>
            </a:prstGeom>
            <a:ln w="57150">
              <a:solidFill>
                <a:srgbClr val="0CAC7E"/>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4" name="Straight Connector 24"/>
            <p:cNvCxnSpPr/>
            <p:nvPr/>
          </p:nvCxnSpPr>
          <p:spPr>
            <a:xfrm flipH="1">
              <a:off x="1277371" y="6366424"/>
              <a:ext cx="4610070" cy="0"/>
            </a:xfrm>
            <a:prstGeom prst="line">
              <a:avLst/>
            </a:prstGeom>
            <a:ln w="57150">
              <a:solidFill>
                <a:srgbClr val="0CAC7E"/>
              </a:solidFill>
            </a:ln>
          </p:spPr>
          <p:style>
            <a:lnRef idx="1">
              <a:schemeClr val="accent1"/>
            </a:lnRef>
            <a:fillRef idx="0">
              <a:schemeClr val="accent1"/>
            </a:fillRef>
            <a:effectRef idx="0">
              <a:schemeClr val="accent1"/>
            </a:effectRef>
            <a:fontRef idx="minor">
              <a:schemeClr val="tx1"/>
            </a:fontRef>
          </p:style>
        </p:cxnSp>
        <p:sp>
          <p:nvSpPr>
            <p:cNvPr id="106" name="Oval 4"/>
            <p:cNvSpPr/>
            <p:nvPr/>
          </p:nvSpPr>
          <p:spPr>
            <a:xfrm>
              <a:off x="1175625" y="2642879"/>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107" name="Oval 20"/>
            <p:cNvSpPr/>
            <p:nvPr/>
          </p:nvSpPr>
          <p:spPr>
            <a:xfrm>
              <a:off x="1175625" y="3976765"/>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118" name="Oval 22"/>
            <p:cNvSpPr/>
            <p:nvPr/>
          </p:nvSpPr>
          <p:spPr>
            <a:xfrm>
              <a:off x="1175625" y="5310651"/>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120" name="Rectangle 36"/>
            <p:cNvSpPr/>
            <p:nvPr/>
          </p:nvSpPr>
          <p:spPr>
            <a:xfrm>
              <a:off x="4563838" y="2031231"/>
              <a:ext cx="7580834" cy="461665"/>
            </a:xfrm>
            <a:prstGeom prst="rect">
              <a:avLst/>
            </a:prstGeom>
          </p:spPr>
          <p:txBody>
            <a:bodyPr wrap="square">
              <a:spAutoFit/>
            </a:bodyPr>
            <a:lstStyle/>
            <a:p>
              <a:r>
                <a:rPr lang="en-US" altLang="zh-CN" sz="2400" b="1" dirty="0">
                  <a:latin typeface="Arial" panose="020B0604020202020204" pitchFamily="34" charset="0"/>
                  <a:ea typeface="微软雅黑" panose="020B0503020204020204" pitchFamily="34" charset="-122"/>
                  <a:cs typeface="Arial" panose="020B0604020202020204" pitchFamily="34" charset="0"/>
                </a:rPr>
                <a:t>Anh/</a:t>
              </a:r>
              <a:r>
                <a:rPr lang="en-US" altLang="zh-CN" sz="2400" b="1" dirty="0" err="1">
                  <a:latin typeface="Arial" panose="020B0604020202020204" pitchFamily="34" charset="0"/>
                  <a:ea typeface="微软雅黑" panose="020B0503020204020204" pitchFamily="34" charset="-122"/>
                  <a:cs typeface="Arial" panose="020B0604020202020204" pitchFamily="34" charset="0"/>
                </a:rPr>
                <a:t>chị</a:t>
              </a:r>
              <a:r>
                <a:rPr lang="en-US" altLang="zh-CN" sz="2400" b="1" dirty="0">
                  <a:latin typeface="Arial" panose="020B0604020202020204" pitchFamily="34" charset="0"/>
                  <a:ea typeface="微软雅黑" panose="020B0503020204020204" pitchFamily="34" charset="-122"/>
                  <a:cs typeface="Arial" panose="020B0604020202020204" pitchFamily="34" charset="0"/>
                </a:rPr>
                <a:t> định mua xe giá tầm 40 triệu đúng không ạ?</a:t>
              </a:r>
            </a:p>
          </p:txBody>
        </p:sp>
        <p:sp>
          <p:nvSpPr>
            <p:cNvPr id="121" name="Rectangle 45"/>
            <p:cNvSpPr/>
            <p:nvPr/>
          </p:nvSpPr>
          <p:spPr>
            <a:xfrm>
              <a:off x="3966968" y="2920926"/>
              <a:ext cx="6851359" cy="461665"/>
            </a:xfrm>
            <a:prstGeom prst="rect">
              <a:avLst/>
            </a:prstGeom>
          </p:spPr>
          <p:txBody>
            <a:bodyPr wrap="square">
              <a:spAutoFit/>
            </a:bodyPr>
            <a:lstStyle/>
            <a:p>
              <a:r>
                <a:rPr lang="en-US" altLang="zh-CN" sz="2400" b="1" dirty="0" err="1">
                  <a:latin typeface="Arial" panose="020B0604020202020204" pitchFamily="34" charset="0"/>
                  <a:ea typeface="微软雅黑" panose="020B0503020204020204" pitchFamily="34" charset="-122"/>
                  <a:cs typeface="Arial" panose="020B0604020202020204" pitchFamily="34" charset="0"/>
                </a:rPr>
                <a:t>Anh/chị thích màu xanh hay đỏ ạ?</a:t>
              </a:r>
              <a:endParaRPr lang="zh-CN" altLang="en-US" sz="2400" b="1" dirty="0">
                <a:latin typeface="Arial" panose="020B0604020202020204" pitchFamily="34" charset="0"/>
                <a:ea typeface="微软雅黑" panose="020B0503020204020204" pitchFamily="34" charset="-122"/>
                <a:cs typeface="Arial" panose="020B0604020202020204" pitchFamily="34" charset="0"/>
              </a:endParaRPr>
            </a:p>
          </p:txBody>
        </p:sp>
        <p:sp>
          <p:nvSpPr>
            <p:cNvPr id="123" name="Rectangle 54"/>
            <p:cNvSpPr/>
            <p:nvPr/>
          </p:nvSpPr>
          <p:spPr>
            <a:xfrm>
              <a:off x="3966968" y="4620100"/>
              <a:ext cx="8202604" cy="461665"/>
            </a:xfrm>
            <a:prstGeom prst="rect">
              <a:avLst/>
            </a:prstGeom>
          </p:spPr>
          <p:txBody>
            <a:bodyPr wrap="square">
              <a:spAutoFit/>
            </a:bodyPr>
            <a:lstStyle/>
            <a:p>
              <a:r>
                <a:rPr lang="en-US" altLang="zh-CN" sz="2400" b="1" dirty="0">
                  <a:latin typeface="Arial" panose="020B0604020202020204" pitchFamily="34" charset="0"/>
                  <a:ea typeface="微软雅黑" panose="020B0503020204020204" pitchFamily="34" charset="-122"/>
                  <a:cs typeface="Arial" panose="020B0604020202020204" pitchFamily="34" charset="0"/>
                </a:rPr>
                <a:t>Anh/chị thích xe có abs hay không có ạ?</a:t>
              </a:r>
            </a:p>
          </p:txBody>
        </p:sp>
        <p:grpSp>
          <p:nvGrpSpPr>
            <p:cNvPr id="32" name="Group 9"/>
            <p:cNvGrpSpPr/>
            <p:nvPr/>
          </p:nvGrpSpPr>
          <p:grpSpPr>
            <a:xfrm>
              <a:off x="3052341" y="4542235"/>
              <a:ext cx="760830" cy="768416"/>
              <a:chOff x="3400039" y="1618803"/>
              <a:chExt cx="950976" cy="950976"/>
            </a:xfrm>
            <a:solidFill>
              <a:schemeClr val="bg1">
                <a:alpha val="20000"/>
              </a:schemeClr>
            </a:solidFill>
          </p:grpSpPr>
          <p:sp>
            <p:nvSpPr>
              <p:cNvPr id="33" name="Oval 31"/>
              <p:cNvSpPr/>
              <p:nvPr/>
            </p:nvSpPr>
            <p:spPr>
              <a:xfrm rot="10800000">
                <a:off x="3400039" y="1618803"/>
                <a:ext cx="950976" cy="950976"/>
              </a:xfrm>
              <a:prstGeom prst="ellipse">
                <a:avLst/>
              </a:prstGeom>
              <a:grpFill/>
              <a:ln w="76200">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34" name="AutoShape 112"/>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rgbClr val="0CAC7E"/>
                </a:solid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Arial" panose="020B0604020202020204" pitchFamily="34" charset="0"/>
                  <a:sym typeface="Gill Sans" charset="0"/>
                </a:endParaRPr>
              </a:p>
            </p:txBody>
          </p:sp>
        </p:grpSp>
        <p:sp>
          <p:nvSpPr>
            <p:cNvPr id="36" name="Rectangle 36"/>
            <p:cNvSpPr/>
            <p:nvPr/>
          </p:nvSpPr>
          <p:spPr>
            <a:xfrm>
              <a:off x="3247006" y="3795094"/>
              <a:ext cx="7195583" cy="461665"/>
            </a:xfrm>
            <a:prstGeom prst="rect">
              <a:avLst/>
            </a:prstGeom>
          </p:spPr>
          <p:txBody>
            <a:bodyPr wrap="square">
              <a:spAutoFit/>
            </a:bodyPr>
            <a:lstStyle/>
            <a:p>
              <a:r>
                <a:rPr lang="en-US" altLang="zh-CN" sz="2400" b="1" dirty="0">
                  <a:latin typeface="Arial" panose="020B0604020202020204" pitchFamily="34" charset="0"/>
                  <a:ea typeface="微软雅黑" panose="020B0503020204020204" pitchFamily="34" charset="-122"/>
                  <a:cs typeface="Arial" panose="020B0604020202020204" pitchFamily="34" charset="0"/>
                </a:rPr>
                <a:t>Anh/chị thích xe số hay tay ga? </a:t>
              </a:r>
            </a:p>
          </p:txBody>
        </p:sp>
        <p:sp>
          <p:nvSpPr>
            <p:cNvPr id="37" name="Rectangle 45"/>
            <p:cNvSpPr/>
            <p:nvPr/>
          </p:nvSpPr>
          <p:spPr>
            <a:xfrm>
              <a:off x="4602700" y="5565306"/>
              <a:ext cx="7397953" cy="461665"/>
            </a:xfrm>
            <a:prstGeom prst="rect">
              <a:avLst/>
            </a:prstGeom>
          </p:spPr>
          <p:txBody>
            <a:bodyPr wrap="square">
              <a:spAutoFit/>
            </a:bodyPr>
            <a:lstStyle/>
            <a:p>
              <a:r>
                <a:rPr lang="en-US" altLang="zh-CN" sz="2400" b="1" dirty="0" err="1">
                  <a:latin typeface="Arial" panose="020B0604020202020204" pitchFamily="34" charset="0"/>
                  <a:ea typeface="微软雅黑" panose="020B0503020204020204" pitchFamily="34" charset="-122"/>
                  <a:cs typeface="Arial" panose="020B0604020202020204" pitchFamily="34" charset="0"/>
                </a:rPr>
                <a:t>Anh/chị chủ yếu đi trong thành phố đúng không ạ?</a:t>
              </a:r>
              <a:endParaRPr lang="en-US" altLang="zh-CN" sz="2400" b="1" dirty="0">
                <a:latin typeface="Arial" panose="020B0604020202020204" pitchFamily="34" charset="0"/>
                <a:ea typeface="微软雅黑" panose="020B0503020204020204" pitchFamily="34" charset="-122"/>
                <a:cs typeface="Arial" panose="020B0604020202020204" pitchFamily="34" charset="0"/>
              </a:endParaRPr>
            </a:p>
          </p:txBody>
        </p:sp>
        <p:grpSp>
          <p:nvGrpSpPr>
            <p:cNvPr id="39" name="Group 9"/>
            <p:cNvGrpSpPr/>
            <p:nvPr/>
          </p:nvGrpSpPr>
          <p:grpSpPr>
            <a:xfrm>
              <a:off x="3719034" y="1916290"/>
              <a:ext cx="760830" cy="768416"/>
              <a:chOff x="3400039" y="1618803"/>
              <a:chExt cx="950976" cy="950976"/>
            </a:xfrm>
            <a:solidFill>
              <a:schemeClr val="bg1">
                <a:alpha val="20000"/>
              </a:schemeClr>
            </a:solidFill>
          </p:grpSpPr>
          <p:sp>
            <p:nvSpPr>
              <p:cNvPr id="40" name="Oval 31"/>
              <p:cNvSpPr/>
              <p:nvPr/>
            </p:nvSpPr>
            <p:spPr>
              <a:xfrm rot="10800000">
                <a:off x="3400039" y="1618803"/>
                <a:ext cx="950976" cy="950976"/>
              </a:xfrm>
              <a:prstGeom prst="ellipse">
                <a:avLst/>
              </a:prstGeom>
              <a:grpFill/>
              <a:ln w="76200">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41" name="AutoShape 112"/>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rgbClr val="0CAC7E"/>
                </a:solid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Arial" panose="020B0604020202020204" pitchFamily="34" charset="0"/>
                  <a:sym typeface="Gill Sans" charset="0"/>
                </a:endParaRPr>
              </a:p>
            </p:txBody>
          </p:sp>
        </p:grpSp>
        <p:grpSp>
          <p:nvGrpSpPr>
            <p:cNvPr id="42" name="Group 9"/>
            <p:cNvGrpSpPr/>
            <p:nvPr/>
          </p:nvGrpSpPr>
          <p:grpSpPr>
            <a:xfrm>
              <a:off x="3081040" y="2739255"/>
              <a:ext cx="760830" cy="768416"/>
              <a:chOff x="3400039" y="1618803"/>
              <a:chExt cx="950976" cy="950976"/>
            </a:xfrm>
            <a:solidFill>
              <a:schemeClr val="bg1">
                <a:alpha val="20000"/>
              </a:schemeClr>
            </a:solidFill>
          </p:grpSpPr>
          <p:sp>
            <p:nvSpPr>
              <p:cNvPr id="43" name="Oval 31"/>
              <p:cNvSpPr/>
              <p:nvPr/>
            </p:nvSpPr>
            <p:spPr>
              <a:xfrm rot="10800000">
                <a:off x="3400039" y="1618803"/>
                <a:ext cx="950976" cy="950976"/>
              </a:xfrm>
              <a:prstGeom prst="ellipse">
                <a:avLst/>
              </a:prstGeom>
              <a:grpFill/>
              <a:ln w="76200">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44" name="AutoShape 112"/>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rgbClr val="0CAC7E"/>
                </a:solid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Arial" panose="020B0604020202020204" pitchFamily="34" charset="0"/>
                  <a:sym typeface="Gill Sans" charset="0"/>
                </a:endParaRPr>
              </a:p>
            </p:txBody>
          </p:sp>
        </p:grpSp>
        <p:grpSp>
          <p:nvGrpSpPr>
            <p:cNvPr id="45" name="Group 9"/>
            <p:cNvGrpSpPr/>
            <p:nvPr/>
          </p:nvGrpSpPr>
          <p:grpSpPr>
            <a:xfrm>
              <a:off x="2320209" y="3639293"/>
              <a:ext cx="760830" cy="768416"/>
              <a:chOff x="3400039" y="1618803"/>
              <a:chExt cx="950976" cy="950976"/>
            </a:xfrm>
            <a:solidFill>
              <a:schemeClr val="bg1">
                <a:alpha val="20000"/>
              </a:schemeClr>
            </a:solidFill>
          </p:grpSpPr>
          <p:sp>
            <p:nvSpPr>
              <p:cNvPr id="46" name="Oval 31"/>
              <p:cNvSpPr/>
              <p:nvPr/>
            </p:nvSpPr>
            <p:spPr>
              <a:xfrm rot="10800000">
                <a:off x="3400039" y="1618803"/>
                <a:ext cx="950976" cy="950976"/>
              </a:xfrm>
              <a:prstGeom prst="ellipse">
                <a:avLst/>
              </a:prstGeom>
              <a:grpFill/>
              <a:ln w="76200">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47" name="AutoShape 112"/>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rgbClr val="0CAC7E"/>
                </a:solid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Arial" panose="020B0604020202020204" pitchFamily="34" charset="0"/>
                  <a:sym typeface="Gill Sans" charset="0"/>
                </a:endParaRPr>
              </a:p>
            </p:txBody>
          </p:sp>
        </p:grpSp>
        <p:grpSp>
          <p:nvGrpSpPr>
            <p:cNvPr id="48" name="Group 9"/>
            <p:cNvGrpSpPr/>
            <p:nvPr/>
          </p:nvGrpSpPr>
          <p:grpSpPr>
            <a:xfrm>
              <a:off x="3719034" y="5390398"/>
              <a:ext cx="760830" cy="768416"/>
              <a:chOff x="3400039" y="1618803"/>
              <a:chExt cx="950976" cy="950976"/>
            </a:xfrm>
            <a:solidFill>
              <a:schemeClr val="bg1">
                <a:alpha val="20000"/>
              </a:schemeClr>
            </a:solidFill>
          </p:grpSpPr>
          <p:sp>
            <p:nvSpPr>
              <p:cNvPr id="49" name="Oval 31"/>
              <p:cNvSpPr/>
              <p:nvPr/>
            </p:nvSpPr>
            <p:spPr>
              <a:xfrm rot="10800000">
                <a:off x="3400039" y="1618803"/>
                <a:ext cx="950976" cy="950976"/>
              </a:xfrm>
              <a:prstGeom prst="ellipse">
                <a:avLst/>
              </a:prstGeom>
              <a:grpFill/>
              <a:ln w="76200">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Arial" panose="020B0604020202020204" pitchFamily="34" charset="0"/>
                </a:endParaRPr>
              </a:p>
            </p:txBody>
          </p:sp>
          <p:sp>
            <p:nvSpPr>
              <p:cNvPr id="50" name="AutoShape 112"/>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rgbClr val="0CAC7E"/>
                </a:solid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Arial" panose="020B0604020202020204" pitchFamily="34" charset="0"/>
                  <a:sym typeface="Gill Sans" charset="0"/>
                </a:endParaRPr>
              </a:p>
            </p:txBody>
          </p:sp>
        </p:grpSp>
      </p:grpSp>
    </p:spTree>
    <p:extLst>
      <p:ext uri="{BB962C8B-B14F-4D97-AF65-F5344CB8AC3E}">
        <p14:creationId xmlns:p14="http://schemas.microsoft.com/office/powerpoint/2010/main" val="3895249777"/>
      </p:ext>
    </p:extLst>
  </p:cSld>
  <p:clrMapOvr>
    <a:masterClrMapping/>
  </p:clrMapOvr>
  <p:transition spd="slow" advTm="5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39"/>
          <p:cNvSpPr>
            <a:spLocks noChangeArrowheads="1"/>
          </p:cNvSpPr>
          <p:nvPr/>
        </p:nvSpPr>
        <p:spPr bwMode="auto">
          <a:xfrm>
            <a:off x="1430593" y="386971"/>
            <a:ext cx="6332418" cy="47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err="1">
                <a:latin typeface="Arial" panose="020B0604020202020204" pitchFamily="34" charset="0"/>
                <a:ea typeface="微软雅黑" panose="020B0503020204020204" pitchFamily="34" charset="-122"/>
                <a:cs typeface="Arial" panose="020B0604020202020204" pitchFamily="34" charset="0"/>
              </a:rPr>
              <a:t>Đặt</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câu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hỏi</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tìm</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hiểu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nhu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cầu</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277" name="矩形 276"/>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 1"/>
          <p:cNvGrpSpPr/>
          <p:nvPr/>
        </p:nvGrpSpPr>
        <p:grpSpPr>
          <a:xfrm>
            <a:off x="911424" y="2573477"/>
            <a:ext cx="8673491" cy="2488820"/>
            <a:chOff x="911424" y="2573477"/>
            <a:chExt cx="8673491" cy="2488820"/>
          </a:xfrm>
        </p:grpSpPr>
        <p:sp>
          <p:nvSpPr>
            <p:cNvPr id="15" name="îSḷîḑê"/>
            <p:cNvSpPr/>
            <p:nvPr/>
          </p:nvSpPr>
          <p:spPr>
            <a:xfrm>
              <a:off x="7019864" y="4337484"/>
              <a:ext cx="2089606" cy="724813"/>
            </a:xfrm>
            <a:prstGeom prst="parallelogram">
              <a:avLst>
                <a:gd name="adj" fmla="val 52419"/>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lnSpc>
                  <a:spcPct val="140000"/>
                </a:lnSpc>
              </a:pPr>
              <a:endParaRPr sz="140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267" name="da19832c-061f-47c3-b88e-032bec2d52b0"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11424" y="2573477"/>
              <a:ext cx="8673491" cy="2488820"/>
              <a:chOff x="-1079547" y="1130300"/>
              <a:chExt cx="11564654" cy="3318426"/>
            </a:xfrm>
          </p:grpSpPr>
          <p:sp>
            <p:nvSpPr>
              <p:cNvPr id="269" name="îSḷîḑê"/>
              <p:cNvSpPr/>
              <p:nvPr/>
            </p:nvSpPr>
            <p:spPr>
              <a:xfrm>
                <a:off x="7698966" y="1130300"/>
                <a:ext cx="2786141" cy="966417"/>
              </a:xfrm>
              <a:prstGeom prst="parallelogram">
                <a:avLst>
                  <a:gd name="adj" fmla="val 5241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lnSpc>
                    <a:spcPct val="140000"/>
                  </a:lnSpc>
                </a:pPr>
                <a:endParaRPr sz="140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83" name="išḷïďè"/>
              <p:cNvSpPr txBox="1"/>
              <p:nvPr/>
            </p:nvSpPr>
            <p:spPr bwMode="auto">
              <a:xfrm>
                <a:off x="-409035" y="1301436"/>
                <a:ext cx="7228049" cy="759345"/>
              </a:xfrm>
              <a:prstGeom prst="rect">
                <a:avLst/>
              </a:prstGeom>
              <a:noFill/>
              <a:ln>
                <a:noFill/>
              </a:ln>
            </p:spPr>
            <p:txBody>
              <a:bodyPr wrap="square" lIns="68580" tIns="34290" rIns="68580" bIns="3429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a:lnSpc>
                    <a:spcPct val="150000"/>
                  </a:lnSpc>
                  <a:spcBef>
                    <a:spcPct val="0"/>
                  </a:spcBef>
                </a:pPr>
                <a:r>
                  <a:rPr lang="en-US" altLang="zh-CN" sz="2400" b="1" i="1" dirty="0" err="1">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Câu</a:t>
                </a:r>
                <a:r>
                  <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Hỏi</a:t>
                </a:r>
                <a:r>
                  <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Mở</a:t>
                </a:r>
                <a:endPar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81" name="ïṡḻíďê"/>
              <p:cNvSpPr txBox="1"/>
              <p:nvPr/>
            </p:nvSpPr>
            <p:spPr bwMode="auto">
              <a:xfrm>
                <a:off x="-1079547" y="3578764"/>
                <a:ext cx="7371994" cy="555387"/>
              </a:xfrm>
              <a:prstGeom prst="rect">
                <a:avLst/>
              </a:prstGeom>
              <a:noFill/>
              <a:ln>
                <a:noFill/>
              </a:ln>
            </p:spPr>
            <p:txBody>
              <a:bodyPr wrap="square" lIns="68580" tIns="34290" rIns="68580" bIns="3429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a:lnSpc>
                    <a:spcPct val="150000"/>
                  </a:lnSpc>
                  <a:spcBef>
                    <a:spcPct val="0"/>
                  </a:spcBef>
                </a:pPr>
                <a:r>
                  <a:rPr lang="en-US" altLang="zh-CN" sz="2400" b="1"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Câu hỏi làm rõ (tìm hiểu)</a:t>
                </a:r>
              </a:p>
            </p:txBody>
          </p:sp>
          <p:cxnSp>
            <p:nvCxnSpPr>
              <p:cNvPr id="274" name="直接连接符 13"/>
              <p:cNvCxnSpPr/>
              <p:nvPr/>
            </p:nvCxnSpPr>
            <p:spPr>
              <a:xfrm>
                <a:off x="873861" y="2133692"/>
                <a:ext cx="594515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14"/>
              <p:cNvCxnSpPr/>
              <p:nvPr/>
            </p:nvCxnSpPr>
            <p:spPr>
              <a:xfrm>
                <a:off x="669925" y="4448726"/>
                <a:ext cx="533567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84" name="magnifying-glass_46389"/>
            <p:cNvSpPr>
              <a:spLocks noChangeAspect="1"/>
            </p:cNvSpPr>
            <p:nvPr/>
          </p:nvSpPr>
          <p:spPr bwMode="auto">
            <a:xfrm>
              <a:off x="8329896" y="2732511"/>
              <a:ext cx="420431" cy="429583"/>
            </a:xfrm>
            <a:custGeom>
              <a:avLst/>
              <a:gdLst>
                <a:gd name="connsiteX0" fmla="*/ 454566 w 574232"/>
                <a:gd name="connsiteY0" fmla="*/ 381721 h 573435"/>
                <a:gd name="connsiteX1" fmla="*/ 456287 w 574232"/>
                <a:gd name="connsiteY1" fmla="*/ 382581 h 573435"/>
                <a:gd name="connsiteX2" fmla="*/ 558736 w 574232"/>
                <a:gd name="connsiteY2" fmla="*/ 484886 h 573435"/>
                <a:gd name="connsiteX3" fmla="*/ 558736 w 574232"/>
                <a:gd name="connsiteY3" fmla="*/ 557961 h 573435"/>
                <a:gd name="connsiteX4" fmla="*/ 485559 w 574232"/>
                <a:gd name="connsiteY4" fmla="*/ 557961 h 573435"/>
                <a:gd name="connsiteX5" fmla="*/ 383110 w 574232"/>
                <a:gd name="connsiteY5" fmla="*/ 455656 h 573435"/>
                <a:gd name="connsiteX6" fmla="*/ 382249 w 574232"/>
                <a:gd name="connsiteY6" fmla="*/ 453936 h 573435"/>
                <a:gd name="connsiteX7" fmla="*/ 421851 w 574232"/>
                <a:gd name="connsiteY7" fmla="*/ 421268 h 573435"/>
                <a:gd name="connsiteX8" fmla="*/ 454566 w 574232"/>
                <a:gd name="connsiteY8" fmla="*/ 381721 h 573435"/>
                <a:gd name="connsiteX9" fmla="*/ 132881 w 574232"/>
                <a:gd name="connsiteY9" fmla="*/ 216816 h 573435"/>
                <a:gd name="connsiteX10" fmla="*/ 162679 w 574232"/>
                <a:gd name="connsiteY10" fmla="*/ 257922 h 573435"/>
                <a:gd name="connsiteX11" fmla="*/ 262597 w 574232"/>
                <a:gd name="connsiteY11" fmla="*/ 370545 h 573435"/>
                <a:gd name="connsiteX12" fmla="*/ 116166 w 574232"/>
                <a:gd name="connsiteY12" fmla="*/ 275976 h 573435"/>
                <a:gd name="connsiteX13" fmla="*/ 119611 w 574232"/>
                <a:gd name="connsiteY13" fmla="*/ 217515 h 573435"/>
                <a:gd name="connsiteX14" fmla="*/ 132881 w 574232"/>
                <a:gd name="connsiteY14" fmla="*/ 216816 h 573435"/>
                <a:gd name="connsiteX15" fmla="*/ 238428 w 574232"/>
                <a:gd name="connsiteY15" fmla="*/ 61908 h 573435"/>
                <a:gd name="connsiteX16" fmla="*/ 113619 w 574232"/>
                <a:gd name="connsiteY16" fmla="*/ 113499 h 573435"/>
                <a:gd name="connsiteX17" fmla="*/ 113619 w 574232"/>
                <a:gd name="connsiteY17" fmla="*/ 362853 h 573435"/>
                <a:gd name="connsiteX18" fmla="*/ 363237 w 574232"/>
                <a:gd name="connsiteY18" fmla="*/ 362853 h 573435"/>
                <a:gd name="connsiteX19" fmla="*/ 363237 w 574232"/>
                <a:gd name="connsiteY19" fmla="*/ 113499 h 573435"/>
                <a:gd name="connsiteX20" fmla="*/ 238428 w 574232"/>
                <a:gd name="connsiteY20" fmla="*/ 61908 h 573435"/>
                <a:gd name="connsiteX21" fmla="*/ 238428 w 574232"/>
                <a:gd name="connsiteY21" fmla="*/ 0 h 573435"/>
                <a:gd name="connsiteX22" fmla="*/ 407135 w 574232"/>
                <a:gd name="connsiteY22" fmla="*/ 69647 h 573435"/>
                <a:gd name="connsiteX23" fmla="*/ 407135 w 574232"/>
                <a:gd name="connsiteY23" fmla="*/ 406705 h 573435"/>
                <a:gd name="connsiteX24" fmla="*/ 69720 w 574232"/>
                <a:gd name="connsiteY24" fmla="*/ 406705 h 573435"/>
                <a:gd name="connsiteX25" fmla="*/ 69720 w 574232"/>
                <a:gd name="connsiteY25" fmla="*/ 69647 h 573435"/>
                <a:gd name="connsiteX26" fmla="*/ 238428 w 574232"/>
                <a:gd name="connsiteY26" fmla="*/ 0 h 5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232" h="573435">
                  <a:moveTo>
                    <a:pt x="454566" y="381721"/>
                  </a:moveTo>
                  <a:cubicBezTo>
                    <a:pt x="455427" y="381721"/>
                    <a:pt x="455427" y="382581"/>
                    <a:pt x="456287" y="382581"/>
                  </a:cubicBezTo>
                  <a:lnTo>
                    <a:pt x="558736" y="484886"/>
                  </a:lnTo>
                  <a:cubicBezTo>
                    <a:pt x="579398" y="504659"/>
                    <a:pt x="579398" y="538188"/>
                    <a:pt x="558736" y="557961"/>
                  </a:cubicBezTo>
                  <a:cubicBezTo>
                    <a:pt x="538935" y="578594"/>
                    <a:pt x="505360" y="578594"/>
                    <a:pt x="485559" y="557961"/>
                  </a:cubicBezTo>
                  <a:lnTo>
                    <a:pt x="383110" y="455656"/>
                  </a:lnTo>
                  <a:cubicBezTo>
                    <a:pt x="383110" y="455656"/>
                    <a:pt x="382249" y="454796"/>
                    <a:pt x="382249" y="453936"/>
                  </a:cubicBezTo>
                  <a:cubicBezTo>
                    <a:pt x="396024" y="444480"/>
                    <a:pt x="409798" y="434163"/>
                    <a:pt x="421851" y="421268"/>
                  </a:cubicBezTo>
                  <a:cubicBezTo>
                    <a:pt x="434765" y="409232"/>
                    <a:pt x="445096" y="395476"/>
                    <a:pt x="454566" y="381721"/>
                  </a:cubicBezTo>
                  <a:close/>
                  <a:moveTo>
                    <a:pt x="132881" y="216816"/>
                  </a:moveTo>
                  <a:cubicBezTo>
                    <a:pt x="146205" y="221814"/>
                    <a:pt x="158803" y="241802"/>
                    <a:pt x="162679" y="257922"/>
                  </a:cubicBezTo>
                  <a:cubicBezTo>
                    <a:pt x="182491" y="339595"/>
                    <a:pt x="273795" y="359368"/>
                    <a:pt x="262597" y="370545"/>
                  </a:cubicBezTo>
                  <a:cubicBezTo>
                    <a:pt x="251400" y="381721"/>
                    <a:pt x="145452" y="363667"/>
                    <a:pt x="116166" y="275976"/>
                  </a:cubicBezTo>
                  <a:cubicBezTo>
                    <a:pt x="109275" y="257062"/>
                    <a:pt x="104968" y="224393"/>
                    <a:pt x="119611" y="217515"/>
                  </a:cubicBezTo>
                  <a:cubicBezTo>
                    <a:pt x="123918" y="215151"/>
                    <a:pt x="128440" y="215151"/>
                    <a:pt x="132881" y="216816"/>
                  </a:cubicBezTo>
                  <a:close/>
                  <a:moveTo>
                    <a:pt x="238428" y="61908"/>
                  </a:moveTo>
                  <a:cubicBezTo>
                    <a:pt x="193238" y="61908"/>
                    <a:pt x="148049" y="79105"/>
                    <a:pt x="113619" y="113499"/>
                  </a:cubicBezTo>
                  <a:cubicBezTo>
                    <a:pt x="44758" y="182286"/>
                    <a:pt x="44758" y="294066"/>
                    <a:pt x="113619" y="362853"/>
                  </a:cubicBezTo>
                  <a:cubicBezTo>
                    <a:pt x="182479" y="431641"/>
                    <a:pt x="294376" y="431641"/>
                    <a:pt x="363237" y="362853"/>
                  </a:cubicBezTo>
                  <a:cubicBezTo>
                    <a:pt x="432097" y="294066"/>
                    <a:pt x="432097" y="182286"/>
                    <a:pt x="363237" y="113499"/>
                  </a:cubicBezTo>
                  <a:cubicBezTo>
                    <a:pt x="328807" y="79105"/>
                    <a:pt x="283617" y="61908"/>
                    <a:pt x="238428" y="61908"/>
                  </a:cubicBezTo>
                  <a:close/>
                  <a:moveTo>
                    <a:pt x="238428" y="0"/>
                  </a:moveTo>
                  <a:cubicBezTo>
                    <a:pt x="299541" y="0"/>
                    <a:pt x="360654" y="23215"/>
                    <a:pt x="407135" y="69647"/>
                  </a:cubicBezTo>
                  <a:cubicBezTo>
                    <a:pt x="500096" y="162510"/>
                    <a:pt x="500096" y="313842"/>
                    <a:pt x="407135" y="406705"/>
                  </a:cubicBezTo>
                  <a:cubicBezTo>
                    <a:pt x="314174" y="499568"/>
                    <a:pt x="162681" y="499568"/>
                    <a:pt x="69720" y="406705"/>
                  </a:cubicBezTo>
                  <a:cubicBezTo>
                    <a:pt x="-23241" y="313842"/>
                    <a:pt x="-23241" y="162510"/>
                    <a:pt x="69720" y="69647"/>
                  </a:cubicBezTo>
                  <a:cubicBezTo>
                    <a:pt x="116201" y="23215"/>
                    <a:pt x="177314" y="0"/>
                    <a:pt x="238428" y="0"/>
                  </a:cubicBezTo>
                  <a:close/>
                </a:path>
              </a:pathLst>
            </a:custGeom>
            <a:solidFill>
              <a:schemeClr val="bg1"/>
            </a:solidFill>
            <a:ln>
              <a:noFill/>
            </a:ln>
          </p:spPr>
          <p:txBody>
            <a:bodyPr/>
            <a:lstStyle/>
            <a:p>
              <a:pPr>
                <a:lnSpc>
                  <a:spcPct val="140000"/>
                </a:lnSpc>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85" name="magnifying-glass_46389"/>
            <p:cNvSpPr>
              <a:spLocks noChangeAspect="1"/>
            </p:cNvSpPr>
            <p:nvPr/>
          </p:nvSpPr>
          <p:spPr bwMode="auto">
            <a:xfrm>
              <a:off x="7854451" y="4485098"/>
              <a:ext cx="420431" cy="429583"/>
            </a:xfrm>
            <a:custGeom>
              <a:avLst/>
              <a:gdLst>
                <a:gd name="connsiteX0" fmla="*/ 454566 w 574232"/>
                <a:gd name="connsiteY0" fmla="*/ 381721 h 573435"/>
                <a:gd name="connsiteX1" fmla="*/ 456287 w 574232"/>
                <a:gd name="connsiteY1" fmla="*/ 382581 h 573435"/>
                <a:gd name="connsiteX2" fmla="*/ 558736 w 574232"/>
                <a:gd name="connsiteY2" fmla="*/ 484886 h 573435"/>
                <a:gd name="connsiteX3" fmla="*/ 558736 w 574232"/>
                <a:gd name="connsiteY3" fmla="*/ 557961 h 573435"/>
                <a:gd name="connsiteX4" fmla="*/ 485559 w 574232"/>
                <a:gd name="connsiteY4" fmla="*/ 557961 h 573435"/>
                <a:gd name="connsiteX5" fmla="*/ 383110 w 574232"/>
                <a:gd name="connsiteY5" fmla="*/ 455656 h 573435"/>
                <a:gd name="connsiteX6" fmla="*/ 382249 w 574232"/>
                <a:gd name="connsiteY6" fmla="*/ 453936 h 573435"/>
                <a:gd name="connsiteX7" fmla="*/ 421851 w 574232"/>
                <a:gd name="connsiteY7" fmla="*/ 421268 h 573435"/>
                <a:gd name="connsiteX8" fmla="*/ 454566 w 574232"/>
                <a:gd name="connsiteY8" fmla="*/ 381721 h 573435"/>
                <a:gd name="connsiteX9" fmla="*/ 132881 w 574232"/>
                <a:gd name="connsiteY9" fmla="*/ 216816 h 573435"/>
                <a:gd name="connsiteX10" fmla="*/ 162679 w 574232"/>
                <a:gd name="connsiteY10" fmla="*/ 257922 h 573435"/>
                <a:gd name="connsiteX11" fmla="*/ 262597 w 574232"/>
                <a:gd name="connsiteY11" fmla="*/ 370545 h 573435"/>
                <a:gd name="connsiteX12" fmla="*/ 116166 w 574232"/>
                <a:gd name="connsiteY12" fmla="*/ 275976 h 573435"/>
                <a:gd name="connsiteX13" fmla="*/ 119611 w 574232"/>
                <a:gd name="connsiteY13" fmla="*/ 217515 h 573435"/>
                <a:gd name="connsiteX14" fmla="*/ 132881 w 574232"/>
                <a:gd name="connsiteY14" fmla="*/ 216816 h 573435"/>
                <a:gd name="connsiteX15" fmla="*/ 238428 w 574232"/>
                <a:gd name="connsiteY15" fmla="*/ 61908 h 573435"/>
                <a:gd name="connsiteX16" fmla="*/ 113619 w 574232"/>
                <a:gd name="connsiteY16" fmla="*/ 113499 h 573435"/>
                <a:gd name="connsiteX17" fmla="*/ 113619 w 574232"/>
                <a:gd name="connsiteY17" fmla="*/ 362853 h 573435"/>
                <a:gd name="connsiteX18" fmla="*/ 363237 w 574232"/>
                <a:gd name="connsiteY18" fmla="*/ 362853 h 573435"/>
                <a:gd name="connsiteX19" fmla="*/ 363237 w 574232"/>
                <a:gd name="connsiteY19" fmla="*/ 113499 h 573435"/>
                <a:gd name="connsiteX20" fmla="*/ 238428 w 574232"/>
                <a:gd name="connsiteY20" fmla="*/ 61908 h 573435"/>
                <a:gd name="connsiteX21" fmla="*/ 238428 w 574232"/>
                <a:gd name="connsiteY21" fmla="*/ 0 h 573435"/>
                <a:gd name="connsiteX22" fmla="*/ 407135 w 574232"/>
                <a:gd name="connsiteY22" fmla="*/ 69647 h 573435"/>
                <a:gd name="connsiteX23" fmla="*/ 407135 w 574232"/>
                <a:gd name="connsiteY23" fmla="*/ 406705 h 573435"/>
                <a:gd name="connsiteX24" fmla="*/ 69720 w 574232"/>
                <a:gd name="connsiteY24" fmla="*/ 406705 h 573435"/>
                <a:gd name="connsiteX25" fmla="*/ 69720 w 574232"/>
                <a:gd name="connsiteY25" fmla="*/ 69647 h 573435"/>
                <a:gd name="connsiteX26" fmla="*/ 238428 w 574232"/>
                <a:gd name="connsiteY26" fmla="*/ 0 h 5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232" h="573435">
                  <a:moveTo>
                    <a:pt x="454566" y="381721"/>
                  </a:moveTo>
                  <a:cubicBezTo>
                    <a:pt x="455427" y="381721"/>
                    <a:pt x="455427" y="382581"/>
                    <a:pt x="456287" y="382581"/>
                  </a:cubicBezTo>
                  <a:lnTo>
                    <a:pt x="558736" y="484886"/>
                  </a:lnTo>
                  <a:cubicBezTo>
                    <a:pt x="579398" y="504659"/>
                    <a:pt x="579398" y="538188"/>
                    <a:pt x="558736" y="557961"/>
                  </a:cubicBezTo>
                  <a:cubicBezTo>
                    <a:pt x="538935" y="578594"/>
                    <a:pt x="505360" y="578594"/>
                    <a:pt x="485559" y="557961"/>
                  </a:cubicBezTo>
                  <a:lnTo>
                    <a:pt x="383110" y="455656"/>
                  </a:lnTo>
                  <a:cubicBezTo>
                    <a:pt x="383110" y="455656"/>
                    <a:pt x="382249" y="454796"/>
                    <a:pt x="382249" y="453936"/>
                  </a:cubicBezTo>
                  <a:cubicBezTo>
                    <a:pt x="396024" y="444480"/>
                    <a:pt x="409798" y="434163"/>
                    <a:pt x="421851" y="421268"/>
                  </a:cubicBezTo>
                  <a:cubicBezTo>
                    <a:pt x="434765" y="409232"/>
                    <a:pt x="445096" y="395476"/>
                    <a:pt x="454566" y="381721"/>
                  </a:cubicBezTo>
                  <a:close/>
                  <a:moveTo>
                    <a:pt x="132881" y="216816"/>
                  </a:moveTo>
                  <a:cubicBezTo>
                    <a:pt x="146205" y="221814"/>
                    <a:pt x="158803" y="241802"/>
                    <a:pt x="162679" y="257922"/>
                  </a:cubicBezTo>
                  <a:cubicBezTo>
                    <a:pt x="182491" y="339595"/>
                    <a:pt x="273795" y="359368"/>
                    <a:pt x="262597" y="370545"/>
                  </a:cubicBezTo>
                  <a:cubicBezTo>
                    <a:pt x="251400" y="381721"/>
                    <a:pt x="145452" y="363667"/>
                    <a:pt x="116166" y="275976"/>
                  </a:cubicBezTo>
                  <a:cubicBezTo>
                    <a:pt x="109275" y="257062"/>
                    <a:pt x="104968" y="224393"/>
                    <a:pt x="119611" y="217515"/>
                  </a:cubicBezTo>
                  <a:cubicBezTo>
                    <a:pt x="123918" y="215151"/>
                    <a:pt x="128440" y="215151"/>
                    <a:pt x="132881" y="216816"/>
                  </a:cubicBezTo>
                  <a:close/>
                  <a:moveTo>
                    <a:pt x="238428" y="61908"/>
                  </a:moveTo>
                  <a:cubicBezTo>
                    <a:pt x="193238" y="61908"/>
                    <a:pt x="148049" y="79105"/>
                    <a:pt x="113619" y="113499"/>
                  </a:cubicBezTo>
                  <a:cubicBezTo>
                    <a:pt x="44758" y="182286"/>
                    <a:pt x="44758" y="294066"/>
                    <a:pt x="113619" y="362853"/>
                  </a:cubicBezTo>
                  <a:cubicBezTo>
                    <a:pt x="182479" y="431641"/>
                    <a:pt x="294376" y="431641"/>
                    <a:pt x="363237" y="362853"/>
                  </a:cubicBezTo>
                  <a:cubicBezTo>
                    <a:pt x="432097" y="294066"/>
                    <a:pt x="432097" y="182286"/>
                    <a:pt x="363237" y="113499"/>
                  </a:cubicBezTo>
                  <a:cubicBezTo>
                    <a:pt x="328807" y="79105"/>
                    <a:pt x="283617" y="61908"/>
                    <a:pt x="238428" y="61908"/>
                  </a:cubicBezTo>
                  <a:close/>
                  <a:moveTo>
                    <a:pt x="238428" y="0"/>
                  </a:moveTo>
                  <a:cubicBezTo>
                    <a:pt x="299541" y="0"/>
                    <a:pt x="360654" y="23215"/>
                    <a:pt x="407135" y="69647"/>
                  </a:cubicBezTo>
                  <a:cubicBezTo>
                    <a:pt x="500096" y="162510"/>
                    <a:pt x="500096" y="313842"/>
                    <a:pt x="407135" y="406705"/>
                  </a:cubicBezTo>
                  <a:cubicBezTo>
                    <a:pt x="314174" y="499568"/>
                    <a:pt x="162681" y="499568"/>
                    <a:pt x="69720" y="406705"/>
                  </a:cubicBezTo>
                  <a:cubicBezTo>
                    <a:pt x="-23241" y="313842"/>
                    <a:pt x="-23241" y="162510"/>
                    <a:pt x="69720" y="69647"/>
                  </a:cubicBezTo>
                  <a:cubicBezTo>
                    <a:pt x="116201" y="23215"/>
                    <a:pt x="177314" y="0"/>
                    <a:pt x="238428" y="0"/>
                  </a:cubicBezTo>
                  <a:close/>
                </a:path>
              </a:pathLst>
            </a:custGeom>
            <a:solidFill>
              <a:schemeClr val="bg1"/>
            </a:solidFill>
            <a:ln>
              <a:noFill/>
            </a:ln>
          </p:spPr>
          <p:txBody>
            <a:bodyPr/>
            <a:lstStyle/>
            <a:p>
              <a:pPr>
                <a:lnSpc>
                  <a:spcPct val="140000"/>
                </a:lnSpc>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3" name="îSḷîḑê"/>
            <p:cNvSpPr/>
            <p:nvPr/>
          </p:nvSpPr>
          <p:spPr>
            <a:xfrm>
              <a:off x="7254977" y="3455481"/>
              <a:ext cx="2089606" cy="724813"/>
            </a:xfrm>
            <a:prstGeom prst="parallelogram">
              <a:avLst>
                <a:gd name="adj" fmla="val 5241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p>
              <a:pPr algn="ctr">
                <a:lnSpc>
                  <a:spcPct val="140000"/>
                </a:lnSpc>
              </a:pPr>
              <a:endParaRPr sz="140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4" name="magnifying-glass_46389"/>
            <p:cNvSpPr>
              <a:spLocks noChangeAspect="1"/>
            </p:cNvSpPr>
            <p:nvPr/>
          </p:nvSpPr>
          <p:spPr bwMode="auto">
            <a:xfrm>
              <a:off x="8064667" y="3609045"/>
              <a:ext cx="420431" cy="429583"/>
            </a:xfrm>
            <a:custGeom>
              <a:avLst/>
              <a:gdLst>
                <a:gd name="connsiteX0" fmla="*/ 454566 w 574232"/>
                <a:gd name="connsiteY0" fmla="*/ 381721 h 573435"/>
                <a:gd name="connsiteX1" fmla="*/ 456287 w 574232"/>
                <a:gd name="connsiteY1" fmla="*/ 382581 h 573435"/>
                <a:gd name="connsiteX2" fmla="*/ 558736 w 574232"/>
                <a:gd name="connsiteY2" fmla="*/ 484886 h 573435"/>
                <a:gd name="connsiteX3" fmla="*/ 558736 w 574232"/>
                <a:gd name="connsiteY3" fmla="*/ 557961 h 573435"/>
                <a:gd name="connsiteX4" fmla="*/ 485559 w 574232"/>
                <a:gd name="connsiteY4" fmla="*/ 557961 h 573435"/>
                <a:gd name="connsiteX5" fmla="*/ 383110 w 574232"/>
                <a:gd name="connsiteY5" fmla="*/ 455656 h 573435"/>
                <a:gd name="connsiteX6" fmla="*/ 382249 w 574232"/>
                <a:gd name="connsiteY6" fmla="*/ 453936 h 573435"/>
                <a:gd name="connsiteX7" fmla="*/ 421851 w 574232"/>
                <a:gd name="connsiteY7" fmla="*/ 421268 h 573435"/>
                <a:gd name="connsiteX8" fmla="*/ 454566 w 574232"/>
                <a:gd name="connsiteY8" fmla="*/ 381721 h 573435"/>
                <a:gd name="connsiteX9" fmla="*/ 132881 w 574232"/>
                <a:gd name="connsiteY9" fmla="*/ 216816 h 573435"/>
                <a:gd name="connsiteX10" fmla="*/ 162679 w 574232"/>
                <a:gd name="connsiteY10" fmla="*/ 257922 h 573435"/>
                <a:gd name="connsiteX11" fmla="*/ 262597 w 574232"/>
                <a:gd name="connsiteY11" fmla="*/ 370545 h 573435"/>
                <a:gd name="connsiteX12" fmla="*/ 116166 w 574232"/>
                <a:gd name="connsiteY12" fmla="*/ 275976 h 573435"/>
                <a:gd name="connsiteX13" fmla="*/ 119611 w 574232"/>
                <a:gd name="connsiteY13" fmla="*/ 217515 h 573435"/>
                <a:gd name="connsiteX14" fmla="*/ 132881 w 574232"/>
                <a:gd name="connsiteY14" fmla="*/ 216816 h 573435"/>
                <a:gd name="connsiteX15" fmla="*/ 238428 w 574232"/>
                <a:gd name="connsiteY15" fmla="*/ 61908 h 573435"/>
                <a:gd name="connsiteX16" fmla="*/ 113619 w 574232"/>
                <a:gd name="connsiteY16" fmla="*/ 113499 h 573435"/>
                <a:gd name="connsiteX17" fmla="*/ 113619 w 574232"/>
                <a:gd name="connsiteY17" fmla="*/ 362853 h 573435"/>
                <a:gd name="connsiteX18" fmla="*/ 363237 w 574232"/>
                <a:gd name="connsiteY18" fmla="*/ 362853 h 573435"/>
                <a:gd name="connsiteX19" fmla="*/ 363237 w 574232"/>
                <a:gd name="connsiteY19" fmla="*/ 113499 h 573435"/>
                <a:gd name="connsiteX20" fmla="*/ 238428 w 574232"/>
                <a:gd name="connsiteY20" fmla="*/ 61908 h 573435"/>
                <a:gd name="connsiteX21" fmla="*/ 238428 w 574232"/>
                <a:gd name="connsiteY21" fmla="*/ 0 h 573435"/>
                <a:gd name="connsiteX22" fmla="*/ 407135 w 574232"/>
                <a:gd name="connsiteY22" fmla="*/ 69647 h 573435"/>
                <a:gd name="connsiteX23" fmla="*/ 407135 w 574232"/>
                <a:gd name="connsiteY23" fmla="*/ 406705 h 573435"/>
                <a:gd name="connsiteX24" fmla="*/ 69720 w 574232"/>
                <a:gd name="connsiteY24" fmla="*/ 406705 h 573435"/>
                <a:gd name="connsiteX25" fmla="*/ 69720 w 574232"/>
                <a:gd name="connsiteY25" fmla="*/ 69647 h 573435"/>
                <a:gd name="connsiteX26" fmla="*/ 238428 w 574232"/>
                <a:gd name="connsiteY26" fmla="*/ 0 h 5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232" h="573435">
                  <a:moveTo>
                    <a:pt x="454566" y="381721"/>
                  </a:moveTo>
                  <a:cubicBezTo>
                    <a:pt x="455427" y="381721"/>
                    <a:pt x="455427" y="382581"/>
                    <a:pt x="456287" y="382581"/>
                  </a:cubicBezTo>
                  <a:lnTo>
                    <a:pt x="558736" y="484886"/>
                  </a:lnTo>
                  <a:cubicBezTo>
                    <a:pt x="579398" y="504659"/>
                    <a:pt x="579398" y="538188"/>
                    <a:pt x="558736" y="557961"/>
                  </a:cubicBezTo>
                  <a:cubicBezTo>
                    <a:pt x="538935" y="578594"/>
                    <a:pt x="505360" y="578594"/>
                    <a:pt x="485559" y="557961"/>
                  </a:cubicBezTo>
                  <a:lnTo>
                    <a:pt x="383110" y="455656"/>
                  </a:lnTo>
                  <a:cubicBezTo>
                    <a:pt x="383110" y="455656"/>
                    <a:pt x="382249" y="454796"/>
                    <a:pt x="382249" y="453936"/>
                  </a:cubicBezTo>
                  <a:cubicBezTo>
                    <a:pt x="396024" y="444480"/>
                    <a:pt x="409798" y="434163"/>
                    <a:pt x="421851" y="421268"/>
                  </a:cubicBezTo>
                  <a:cubicBezTo>
                    <a:pt x="434765" y="409232"/>
                    <a:pt x="445096" y="395476"/>
                    <a:pt x="454566" y="381721"/>
                  </a:cubicBezTo>
                  <a:close/>
                  <a:moveTo>
                    <a:pt x="132881" y="216816"/>
                  </a:moveTo>
                  <a:cubicBezTo>
                    <a:pt x="146205" y="221814"/>
                    <a:pt x="158803" y="241802"/>
                    <a:pt x="162679" y="257922"/>
                  </a:cubicBezTo>
                  <a:cubicBezTo>
                    <a:pt x="182491" y="339595"/>
                    <a:pt x="273795" y="359368"/>
                    <a:pt x="262597" y="370545"/>
                  </a:cubicBezTo>
                  <a:cubicBezTo>
                    <a:pt x="251400" y="381721"/>
                    <a:pt x="145452" y="363667"/>
                    <a:pt x="116166" y="275976"/>
                  </a:cubicBezTo>
                  <a:cubicBezTo>
                    <a:pt x="109275" y="257062"/>
                    <a:pt x="104968" y="224393"/>
                    <a:pt x="119611" y="217515"/>
                  </a:cubicBezTo>
                  <a:cubicBezTo>
                    <a:pt x="123918" y="215151"/>
                    <a:pt x="128440" y="215151"/>
                    <a:pt x="132881" y="216816"/>
                  </a:cubicBezTo>
                  <a:close/>
                  <a:moveTo>
                    <a:pt x="238428" y="61908"/>
                  </a:moveTo>
                  <a:cubicBezTo>
                    <a:pt x="193238" y="61908"/>
                    <a:pt x="148049" y="79105"/>
                    <a:pt x="113619" y="113499"/>
                  </a:cubicBezTo>
                  <a:cubicBezTo>
                    <a:pt x="44758" y="182286"/>
                    <a:pt x="44758" y="294066"/>
                    <a:pt x="113619" y="362853"/>
                  </a:cubicBezTo>
                  <a:cubicBezTo>
                    <a:pt x="182479" y="431641"/>
                    <a:pt x="294376" y="431641"/>
                    <a:pt x="363237" y="362853"/>
                  </a:cubicBezTo>
                  <a:cubicBezTo>
                    <a:pt x="432097" y="294066"/>
                    <a:pt x="432097" y="182286"/>
                    <a:pt x="363237" y="113499"/>
                  </a:cubicBezTo>
                  <a:cubicBezTo>
                    <a:pt x="328807" y="79105"/>
                    <a:pt x="283617" y="61908"/>
                    <a:pt x="238428" y="61908"/>
                  </a:cubicBezTo>
                  <a:close/>
                  <a:moveTo>
                    <a:pt x="238428" y="0"/>
                  </a:moveTo>
                  <a:cubicBezTo>
                    <a:pt x="299541" y="0"/>
                    <a:pt x="360654" y="23215"/>
                    <a:pt x="407135" y="69647"/>
                  </a:cubicBezTo>
                  <a:cubicBezTo>
                    <a:pt x="500096" y="162510"/>
                    <a:pt x="500096" y="313842"/>
                    <a:pt x="407135" y="406705"/>
                  </a:cubicBezTo>
                  <a:cubicBezTo>
                    <a:pt x="314174" y="499568"/>
                    <a:pt x="162681" y="499568"/>
                    <a:pt x="69720" y="406705"/>
                  </a:cubicBezTo>
                  <a:cubicBezTo>
                    <a:pt x="-23241" y="313842"/>
                    <a:pt x="-23241" y="162510"/>
                    <a:pt x="69720" y="69647"/>
                  </a:cubicBezTo>
                  <a:cubicBezTo>
                    <a:pt x="116201" y="23215"/>
                    <a:pt x="177314" y="0"/>
                    <a:pt x="238428" y="0"/>
                  </a:cubicBezTo>
                  <a:close/>
                </a:path>
              </a:pathLst>
            </a:custGeom>
            <a:solidFill>
              <a:schemeClr val="bg1"/>
            </a:solidFill>
            <a:ln>
              <a:noFill/>
            </a:ln>
          </p:spPr>
          <p:txBody>
            <a:bodyPr/>
            <a:lstStyle/>
            <a:p>
              <a:pPr>
                <a:lnSpc>
                  <a:spcPct val="140000"/>
                </a:lnSpc>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6" name="直接连接符 13"/>
            <p:cNvCxnSpPr/>
            <p:nvPr/>
          </p:nvCxnSpPr>
          <p:spPr>
            <a:xfrm>
              <a:off x="2560999" y="4180294"/>
              <a:ext cx="445886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379532" y="3531024"/>
              <a:ext cx="2217274" cy="577850"/>
            </a:xfrm>
            <a:prstGeom prst="rect">
              <a:avLst/>
            </a:prstGeom>
          </p:spPr>
          <p:txBody>
            <a:bodyPr wrap="none">
              <a:spAutoFit/>
            </a:bodyPr>
            <a:lstStyle/>
            <a:p>
              <a:pPr algn="r">
                <a:lnSpc>
                  <a:spcPct val="150000"/>
                </a:lnSpc>
                <a:spcBef>
                  <a:spcPct val="0"/>
                </a:spcBef>
              </a:pPr>
              <a:r>
                <a:rPr lang="en-US" altLang="zh-CN" sz="2400" b="1" i="1" dirty="0" err="1">
                  <a:solidFill>
                    <a:srgbClr val="BFBFBF"/>
                  </a:solidFill>
                  <a:latin typeface="Arial" panose="020B0604020202020204" pitchFamily="34" charset="0"/>
                  <a:ea typeface="微软雅黑" panose="020B0503020204020204" pitchFamily="34" charset="-122"/>
                  <a:cs typeface="Arial" panose="020B0604020202020204" pitchFamily="34" charset="0"/>
                  <a:sym typeface="+mn-lt"/>
                </a:rPr>
                <a:t>Câu</a:t>
              </a:r>
              <a:r>
                <a:rPr lang="en-US" altLang="zh-CN" sz="2400" b="1" i="1" dirty="0">
                  <a:solidFill>
                    <a:srgbClr val="BFBFBF"/>
                  </a:solidFill>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solidFill>
                    <a:srgbClr val="BFBFBF"/>
                  </a:solidFill>
                  <a:latin typeface="Arial" panose="020B0604020202020204" pitchFamily="34" charset="0"/>
                  <a:ea typeface="微软雅黑" panose="020B0503020204020204" pitchFamily="34" charset="-122"/>
                  <a:cs typeface="Arial" panose="020B0604020202020204" pitchFamily="34" charset="0"/>
                  <a:sym typeface="+mn-lt"/>
                </a:rPr>
                <a:t>Hỏi</a:t>
              </a:r>
              <a:r>
                <a:rPr lang="en-US" altLang="zh-CN" sz="2400" b="1" i="1" dirty="0">
                  <a:solidFill>
                    <a:srgbClr val="BFBFBF"/>
                  </a:solidFill>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2400" b="1" i="1" dirty="0" err="1">
                  <a:solidFill>
                    <a:srgbClr val="BFBFBF"/>
                  </a:solidFill>
                  <a:latin typeface="Arial" panose="020B0604020202020204" pitchFamily="34" charset="0"/>
                  <a:ea typeface="微软雅黑" panose="020B0503020204020204" pitchFamily="34" charset="-122"/>
                  <a:cs typeface="Arial" panose="020B0604020202020204" pitchFamily="34" charset="0"/>
                  <a:sym typeface="+mn-lt"/>
                </a:rPr>
                <a:t>Đóng</a:t>
              </a:r>
              <a:endParaRPr lang="en-US" altLang="zh-CN" sz="2400" b="1" i="1" dirty="0">
                <a:solidFill>
                  <a:srgbClr val="BFBFBF"/>
                </a:solidFill>
                <a:latin typeface="Arial" panose="020B0604020202020204" pitchFamily="34" charset="0"/>
                <a:ea typeface="微软雅黑" panose="020B0503020204020204" pitchFamily="34" charset="-122"/>
                <a:cs typeface="Arial" panose="020B0604020202020204" pitchFamily="34" charset="0"/>
                <a:sym typeface="+mn-lt"/>
              </a:endParaRPr>
            </a:p>
          </p:txBody>
        </p:sp>
      </p:grpSp>
    </p:spTree>
  </p:cSld>
  <p:clrMapOvr>
    <a:masterClrMapping/>
  </p:clrMapOvr>
  <p:transition spd="slow" advTm="50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任意多边形 50"/>
          <p:cNvSpPr/>
          <p:nvPr/>
        </p:nvSpPr>
        <p:spPr>
          <a:xfrm>
            <a:off x="5800164" y="1888122"/>
            <a:ext cx="5048364" cy="4133166"/>
          </a:xfrm>
          <a:custGeom>
            <a:avLst/>
            <a:gdLst>
              <a:gd name="connsiteX0" fmla="*/ 0 w 5105817"/>
              <a:gd name="connsiteY0" fmla="*/ 0 h 5053263"/>
              <a:gd name="connsiteX1" fmla="*/ 5105817 w 5105817"/>
              <a:gd name="connsiteY1" fmla="*/ 0 h 5053263"/>
              <a:gd name="connsiteX2" fmla="*/ 5105817 w 5105817"/>
              <a:gd name="connsiteY2" fmla="*/ 5053263 h 5053263"/>
              <a:gd name="connsiteX3" fmla="*/ 0 w 5105817"/>
              <a:gd name="connsiteY3" fmla="*/ 5053263 h 5053263"/>
              <a:gd name="connsiteX4" fmla="*/ 0 w 5105817"/>
              <a:gd name="connsiteY4" fmla="*/ 844842 h 5053263"/>
              <a:gd name="connsiteX5" fmla="*/ 188912 w 5105817"/>
              <a:gd name="connsiteY5" fmla="*/ 675978 h 5053263"/>
              <a:gd name="connsiteX6" fmla="*/ 0 w 5105817"/>
              <a:gd name="connsiteY6" fmla="*/ 507114 h 505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5817" h="5053263">
                <a:moveTo>
                  <a:pt x="0" y="0"/>
                </a:moveTo>
                <a:lnTo>
                  <a:pt x="5105817" y="0"/>
                </a:lnTo>
                <a:lnTo>
                  <a:pt x="5105817" y="5053263"/>
                </a:lnTo>
                <a:lnTo>
                  <a:pt x="0" y="5053263"/>
                </a:lnTo>
                <a:lnTo>
                  <a:pt x="0" y="844842"/>
                </a:lnTo>
                <a:lnTo>
                  <a:pt x="188912" y="675978"/>
                </a:lnTo>
                <a:lnTo>
                  <a:pt x="0" y="507114"/>
                </a:lnTo>
                <a:close/>
              </a:path>
            </a:pathLst>
          </a:custGeom>
          <a:gradFill flip="none" rotWithShape="1">
            <a:gsLst>
              <a:gs pos="0">
                <a:schemeClr val="bg1"/>
              </a:gs>
              <a:gs pos="100000">
                <a:schemeClr val="bg1">
                  <a:lumMod val="85000"/>
                </a:schemeClr>
              </a:gs>
            </a:gsLst>
            <a:lin ang="2700000" scaled="1"/>
            <a:tileRect/>
          </a:gradFill>
          <a:ln>
            <a:noFill/>
          </a:ln>
          <a:effectLst>
            <a:outerShdw blurRad="50800" dist="127000" dir="8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1218565">
              <a:lnSpc>
                <a:spcPct val="150000"/>
              </a:lnSpc>
              <a:buFont typeface="Arial" panose="020B0604020202020204" pitchFamily="34" charset="0"/>
              <a:buChar char="•"/>
            </a:pPr>
            <a:r>
              <a:rPr lang="en-US" altLang="zh-CN" sz="1600" dirty="0" err="1">
                <a:solidFill>
                  <a:schemeClr val="tx1"/>
                </a:solidFill>
                <a:latin typeface="Arial" panose="020B0604020202020204" pitchFamily="34" charset="0"/>
                <a:ea typeface="微软雅黑" panose="020B0503020204020204" pitchFamily="34" charset="-122"/>
                <a:cs typeface="Arial" panose="020B0604020202020204" pitchFamily="34" charset="0"/>
              </a:rPr>
              <a:t>Sử dụng để tìm hiểu sâu thêm nhu cầu và thông tin của khách hàng.</a:t>
            </a:r>
            <a:endParaRPr lang="en-US" altLang="zh-CN" sz="16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285750" indent="-285750" defTabSz="1218565">
              <a:lnSpc>
                <a:spcPct val="150000"/>
              </a:lnSpc>
              <a:buFont typeface="Arial" panose="020B0604020202020204" pitchFamily="34" charset="0"/>
              <a:buChar char="•"/>
            </a:pPr>
            <a:r>
              <a:rPr lang="en-US" altLang="zh-CN" sz="1600" dirty="0">
                <a:solidFill>
                  <a:schemeClr val="tx1"/>
                </a:solidFill>
                <a:latin typeface="Arial" panose="020B0604020202020204" pitchFamily="34" charset="0"/>
                <a:ea typeface="微软雅黑" panose="020B0503020204020204" pitchFamily="34" charset="-122"/>
                <a:cs typeface="Arial" panose="020B0604020202020204" pitchFamily="34" charset="0"/>
              </a:rPr>
              <a:t>Giúp có thêm nhiều hơn thông tin và nhu cầu của khách hàng.</a:t>
            </a:r>
          </a:p>
          <a:p>
            <a:pPr marL="285750" indent="-285750" defTabSz="1218565">
              <a:lnSpc>
                <a:spcPct val="150000"/>
              </a:lnSpc>
              <a:buFont typeface="Arial" panose="020B0604020202020204" pitchFamily="34" charset="0"/>
              <a:buChar char="•"/>
            </a:pPr>
            <a:r>
              <a:rPr lang="en-US" altLang="zh-CN" sz="1600" dirty="0" err="1">
                <a:solidFill>
                  <a:schemeClr val="tx1"/>
                </a:solidFill>
                <a:latin typeface="Arial" panose="020B0604020202020204" pitchFamily="34" charset="0"/>
                <a:ea typeface="微软雅黑" panose="020B0503020204020204" pitchFamily="34" charset="-122"/>
                <a:cs typeface="Arial" panose="020B0604020202020204" pitchFamily="34" charset="0"/>
              </a:rPr>
              <a:t>Từ đó giúp quá trình tư vấn trở nên chính xác và đáp ứng đầy đủ nhu cầu của khách hàng hơn.</a:t>
            </a:r>
            <a:endParaRPr lang="en-US" altLang="zh-CN" sz="16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58" name="组合 52"/>
          <p:cNvGrpSpPr/>
          <p:nvPr/>
        </p:nvGrpSpPr>
        <p:grpSpPr>
          <a:xfrm>
            <a:off x="6058458" y="2023311"/>
            <a:ext cx="3239183" cy="441068"/>
            <a:chOff x="6954367" y="3531119"/>
            <a:chExt cx="3864972" cy="647009"/>
          </a:xfrm>
        </p:grpSpPr>
        <p:sp>
          <p:nvSpPr>
            <p:cNvPr id="59" name="KSO_Shape"/>
            <p:cNvSpPr/>
            <p:nvPr/>
          </p:nvSpPr>
          <p:spPr>
            <a:xfrm flipH="1">
              <a:off x="6954367" y="3707576"/>
              <a:ext cx="386363" cy="273673"/>
            </a:xfrm>
            <a:custGeom>
              <a:avLst/>
              <a:gdLst>
                <a:gd name="connsiteX0" fmla="*/ 7782622 w 7782622"/>
                <a:gd name="connsiteY0" fmla="*/ 1956116 h 5514836"/>
                <a:gd name="connsiteX1" fmla="*/ 1120218 w 7782622"/>
                <a:gd name="connsiteY1" fmla="*/ 1956116 h 5514836"/>
                <a:gd name="connsiteX2" fmla="*/ 4 w 7782622"/>
                <a:gd name="connsiteY2" fmla="*/ 5514836 h 5514836"/>
                <a:gd name="connsiteX3" fmla="*/ 6662408 w 7782622"/>
                <a:gd name="connsiteY3" fmla="*/ 5514836 h 5514836"/>
                <a:gd name="connsiteX4" fmla="*/ 2210075 w 7782622"/>
                <a:gd name="connsiteY4" fmla="*/ 0 h 5514836"/>
                <a:gd name="connsiteX5" fmla="*/ 0 w 7782622"/>
                <a:gd name="connsiteY5" fmla="*/ 0 h 5514836"/>
                <a:gd name="connsiteX6" fmla="*/ 0 w 7782622"/>
                <a:gd name="connsiteY6" fmla="*/ 1356040 h 5514836"/>
                <a:gd name="connsiteX7" fmla="*/ 2 w 7782622"/>
                <a:gd name="connsiteY7" fmla="*/ 1356040 h 5514836"/>
                <a:gd name="connsiteX8" fmla="*/ 2 w 7782622"/>
                <a:gd name="connsiteY8" fmla="*/ 4425111 h 5514836"/>
                <a:gd name="connsiteX9" fmla="*/ 872566 w 7782622"/>
                <a:gd name="connsiteY9" fmla="*/ 1653131 h 5514836"/>
                <a:gd name="connsiteX10" fmla="*/ 6705945 w 7782622"/>
                <a:gd name="connsiteY10" fmla="*/ 1653131 h 5514836"/>
                <a:gd name="connsiteX11" fmla="*/ 6705945 w 7782622"/>
                <a:gd name="connsiteY11" fmla="*/ 984566 h 5514836"/>
                <a:gd name="connsiteX12" fmla="*/ 2611236 w 7782622"/>
                <a:gd name="connsiteY12" fmla="*/ 984566 h 55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2622" h="5514836">
                  <a:moveTo>
                    <a:pt x="7782622" y="1956116"/>
                  </a:moveTo>
                  <a:lnTo>
                    <a:pt x="1120218" y="1956116"/>
                  </a:lnTo>
                  <a:lnTo>
                    <a:pt x="4" y="5514836"/>
                  </a:lnTo>
                  <a:lnTo>
                    <a:pt x="6662408" y="5514836"/>
                  </a:lnTo>
                  <a:close/>
                  <a:moveTo>
                    <a:pt x="2210075" y="0"/>
                  </a:moveTo>
                  <a:lnTo>
                    <a:pt x="0" y="0"/>
                  </a:lnTo>
                  <a:lnTo>
                    <a:pt x="0" y="1356040"/>
                  </a:lnTo>
                  <a:lnTo>
                    <a:pt x="2" y="1356040"/>
                  </a:lnTo>
                  <a:lnTo>
                    <a:pt x="2" y="4425111"/>
                  </a:lnTo>
                  <a:lnTo>
                    <a:pt x="872566" y="1653131"/>
                  </a:lnTo>
                  <a:lnTo>
                    <a:pt x="6705945" y="1653131"/>
                  </a:lnTo>
                  <a:lnTo>
                    <a:pt x="6705945" y="984566"/>
                  </a:lnTo>
                  <a:lnTo>
                    <a:pt x="2611236" y="984566"/>
                  </a:lnTo>
                  <a:close/>
                </a:path>
              </a:pathLst>
            </a:cu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40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60" name="矩形 59"/>
            <p:cNvSpPr/>
            <p:nvPr/>
          </p:nvSpPr>
          <p:spPr>
            <a:xfrm>
              <a:off x="7372517" y="3531119"/>
              <a:ext cx="2133035" cy="541778"/>
            </a:xfrm>
            <a:prstGeom prst="rect">
              <a:avLst/>
            </a:prstGeom>
          </p:spPr>
          <p:txBody>
            <a:bodyPr wrap="none">
              <a:spAutoFit/>
            </a:bodyPr>
            <a:lstStyle/>
            <a:p>
              <a:r>
                <a:rPr lang="en-US" altLang="zh-CN" b="1" dirty="0">
                  <a:latin typeface="Arial" panose="020B0604020202020204" pitchFamily="34" charset="0"/>
                  <a:ea typeface="微软雅黑" panose="020B0503020204020204" pitchFamily="34" charset="-122"/>
                  <a:cs typeface="Arial" panose="020B0604020202020204" pitchFamily="34" charset="0"/>
                </a:rPr>
                <a:t>Câu hỏi làm rõ</a:t>
              </a:r>
            </a:p>
          </p:txBody>
        </p:sp>
        <p:grpSp>
          <p:nvGrpSpPr>
            <p:cNvPr id="61" name="组合 56"/>
            <p:cNvGrpSpPr/>
            <p:nvPr/>
          </p:nvGrpSpPr>
          <p:grpSpPr>
            <a:xfrm>
              <a:off x="6977363" y="4164547"/>
              <a:ext cx="3841976" cy="13581"/>
              <a:chOff x="3060700" y="4819941"/>
              <a:chExt cx="5955507" cy="2590"/>
            </a:xfrm>
          </p:grpSpPr>
          <p:cxnSp>
            <p:nvCxnSpPr>
              <p:cNvPr id="62" name="直接连接符 57"/>
              <p:cNvCxnSpPr/>
              <p:nvPr/>
            </p:nvCxnSpPr>
            <p:spPr>
              <a:xfrm>
                <a:off x="3060700" y="4819941"/>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58"/>
              <p:cNvCxnSpPr/>
              <p:nvPr/>
            </p:nvCxnSpPr>
            <p:spPr>
              <a:xfrm>
                <a:off x="3060700" y="4822531"/>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4" name="组合 8"/>
          <p:cNvGrpSpPr/>
          <p:nvPr/>
        </p:nvGrpSpPr>
        <p:grpSpPr>
          <a:xfrm>
            <a:off x="2247562" y="2420888"/>
            <a:ext cx="2551500" cy="2551503"/>
            <a:chOff x="1129232" y="711771"/>
            <a:chExt cx="1228944" cy="1228944"/>
          </a:xfrm>
        </p:grpSpPr>
        <p:grpSp>
          <p:nvGrpSpPr>
            <p:cNvPr id="65" name="组合 9"/>
            <p:cNvGrpSpPr/>
            <p:nvPr/>
          </p:nvGrpSpPr>
          <p:grpSpPr>
            <a:xfrm flipH="1">
              <a:off x="1129232" y="711771"/>
              <a:ext cx="1228944" cy="1228944"/>
              <a:chOff x="2848131" y="1860029"/>
              <a:chExt cx="3807502" cy="3807502"/>
            </a:xfrm>
          </p:grpSpPr>
          <p:sp>
            <p:nvSpPr>
              <p:cNvPr id="67" name="椭圆 66"/>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latin typeface="Arial" panose="020B0604020202020204" pitchFamily="34" charset="0"/>
                  <a:ea typeface="微软雅黑" panose="020B0503020204020204" pitchFamily="34" charset="-122"/>
                  <a:cs typeface="Arial" panose="020B0604020202020204" pitchFamily="34" charset="0"/>
                </a:endParaRPr>
              </a:p>
            </p:txBody>
          </p:sp>
          <p:sp>
            <p:nvSpPr>
              <p:cNvPr id="68" name="椭圆 67"/>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latin typeface="Arial" panose="020B0604020202020204" pitchFamily="34" charset="0"/>
                  <a:ea typeface="微软雅黑" panose="020B0503020204020204" pitchFamily="34" charset="-122"/>
                  <a:cs typeface="Arial" panose="020B0604020202020204" pitchFamily="34" charset="0"/>
                </a:endParaRPr>
              </a:p>
            </p:txBody>
          </p:sp>
        </p:grpSp>
        <p:sp>
          <p:nvSpPr>
            <p:cNvPr id="66" name="椭圆 65"/>
            <p:cNvSpPr/>
            <p:nvPr/>
          </p:nvSpPr>
          <p:spPr>
            <a:xfrm>
              <a:off x="1278439" y="859618"/>
              <a:ext cx="937494" cy="937494"/>
            </a:xfrm>
            <a:prstGeom prst="ellipse">
              <a:avLst/>
            </a:prstGeom>
            <a:solidFill>
              <a:srgbClr val="0CAC7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9" name="矩形 3"/>
          <p:cNvSpPr>
            <a:spLocks noChangeArrowheads="1"/>
          </p:cNvSpPr>
          <p:nvPr/>
        </p:nvSpPr>
        <p:spPr bwMode="auto">
          <a:xfrm>
            <a:off x="2665475" y="3212411"/>
            <a:ext cx="1715673" cy="105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ctr">
              <a:spcBef>
                <a:spcPct val="0"/>
              </a:spcBef>
              <a:buFont typeface="Arial" panose="020B0604020202020204" pitchFamily="34" charset="0"/>
              <a:buNone/>
            </a:pPr>
            <a:r>
              <a:rPr lang="en-US" altLang="zh-CN" sz="32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Đặc</a:t>
            </a: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32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Điểm</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Rectangle 39">
            <a:extLst>
              <a:ext uri="{FF2B5EF4-FFF2-40B4-BE49-F238E27FC236}">
                <a16:creationId xmlns:a16="http://schemas.microsoft.com/office/drawing/2014/main" id="{E9846BFB-F4F6-4294-C39A-C69C147B28C9}"/>
              </a:ext>
            </a:extLst>
          </p:cNvPr>
          <p:cNvSpPr>
            <a:spLocks noChangeArrowheads="1"/>
          </p:cNvSpPr>
          <p:nvPr/>
        </p:nvSpPr>
        <p:spPr bwMode="auto">
          <a:xfrm>
            <a:off x="1425607" y="386971"/>
            <a:ext cx="10457320" cy="47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Khi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nào</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nên</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sử</a:t>
            </a:r>
            <a:r>
              <a:rPr lang="en-US" altLang="zh-CN" sz="2800" b="1" dirty="0">
                <a:latin typeface="Arial" panose="020B0604020202020204" pitchFamily="34" charset="0"/>
                <a:ea typeface="微软雅黑" panose="020B0503020204020204" pitchFamily="34" charset="-122"/>
                <a:cs typeface="Arial" panose="020B0604020202020204" pitchFamily="34" charset="0"/>
              </a:rPr>
              <a:t> dụng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câu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hỏi</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làm rõ (tìm hiểu)</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advTm="50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39"/>
          <p:cNvSpPr>
            <a:spLocks noChangeArrowheads="1"/>
          </p:cNvSpPr>
          <p:nvPr/>
        </p:nvSpPr>
        <p:spPr bwMode="auto">
          <a:xfrm>
            <a:off x="0" y="2591847"/>
            <a:ext cx="12192000" cy="2289858"/>
          </a:xfrm>
          <a:prstGeom prst="rect">
            <a:avLst/>
          </a:prstGeom>
          <a:solidFill>
            <a:srgbClr val="00925F"/>
          </a:solidFill>
          <a:ln>
            <a:noFill/>
          </a:ln>
        </p:spPr>
        <p:txBody>
          <a:bodyPr wrap="square" lIns="0" tIns="0" rIns="0" bIns="0">
            <a:spAutoFit/>
          </a:bodyPr>
          <a:lstStyle/>
          <a:p>
            <a:pPr algn="ctr" defTabSz="1066800">
              <a:lnSpc>
                <a:spcPct val="90000"/>
              </a:lnSpc>
              <a:spcBef>
                <a:spcPct val="0"/>
              </a:spcBef>
              <a:spcAft>
                <a:spcPct val="35000"/>
              </a:spcAft>
            </a:pPr>
            <a:endPar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defTabSz="1066800">
              <a:lnSpc>
                <a:spcPct val="90000"/>
              </a:lnSpc>
              <a:spcBef>
                <a:spcPct val="0"/>
              </a:spcBef>
              <a:spcAft>
                <a:spcPct val="35000"/>
              </a:spcAft>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STEP 3</a:t>
            </a:r>
          </a:p>
          <a:p>
            <a:pPr algn="ctr" defTabSz="1066800">
              <a:lnSpc>
                <a:spcPct val="90000"/>
              </a:lnSpc>
              <a:spcBef>
                <a:spcPct val="0"/>
              </a:spcBef>
              <a:spcAft>
                <a:spcPct val="35000"/>
              </a:spcAft>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TRẢI NGHIỆM CÁC TÍNH NĂNG</a:t>
            </a:r>
            <a:endPar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defTabSz="1066800">
              <a:lnSpc>
                <a:spcPct val="90000"/>
              </a:lnSpc>
              <a:spcBef>
                <a:spcPct val="0"/>
              </a:spcBef>
              <a:spcAft>
                <a:spcPct val="35000"/>
              </a:spcAft>
            </a:pPr>
            <a:endPar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Freeform 1944"/>
          <p:cNvSpPr/>
          <p:nvPr/>
        </p:nvSpPr>
        <p:spPr bwMode="auto">
          <a:xfrm>
            <a:off x="8744053" y="370656"/>
            <a:ext cx="50805" cy="50805"/>
          </a:xfrm>
          <a:custGeom>
            <a:avLst/>
            <a:gdLst>
              <a:gd name="T0" fmla="*/ 5 w 5"/>
              <a:gd name="T1" fmla="*/ 4 h 5"/>
              <a:gd name="T2" fmla="*/ 4 w 5"/>
              <a:gd name="T3" fmla="*/ 5 h 5"/>
              <a:gd name="T4" fmla="*/ 3 w 5"/>
              <a:gd name="T5" fmla="*/ 4 h 5"/>
              <a:gd name="T6" fmla="*/ 3 w 5"/>
              <a:gd name="T7" fmla="*/ 4 h 5"/>
              <a:gd name="T8" fmla="*/ 4 w 5"/>
              <a:gd name="T9" fmla="*/ 3 h 5"/>
              <a:gd name="T10" fmla="*/ 5 w 5"/>
              <a:gd name="T11" fmla="*/ 1 h 5"/>
              <a:gd name="T12" fmla="*/ 5 w 5"/>
              <a:gd name="T13" fmla="*/ 1 h 5"/>
              <a:gd name="T14" fmla="*/ 4 w 5"/>
              <a:gd name="T15" fmla="*/ 0 h 5"/>
              <a:gd name="T16" fmla="*/ 4 w 5"/>
              <a:gd name="T17" fmla="*/ 1 h 5"/>
              <a:gd name="T18" fmla="*/ 3 w 5"/>
              <a:gd name="T19" fmla="*/ 0 h 5"/>
              <a:gd name="T20" fmla="*/ 1 w 5"/>
              <a:gd name="T21" fmla="*/ 1 h 5"/>
              <a:gd name="T22" fmla="*/ 1 w 5"/>
              <a:gd name="T23" fmla="*/ 1 h 5"/>
              <a:gd name="T24" fmla="*/ 0 w 5"/>
              <a:gd name="T25" fmla="*/ 2 h 5"/>
              <a:gd name="T26" fmla="*/ 2 w 5"/>
              <a:gd name="T27" fmla="*/ 5 h 5"/>
              <a:gd name="T28" fmla="*/ 5 w 5"/>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4"/>
                </a:moveTo>
                <a:cubicBezTo>
                  <a:pt x="5" y="4"/>
                  <a:pt x="5" y="4"/>
                  <a:pt x="4" y="5"/>
                </a:cubicBezTo>
                <a:cubicBezTo>
                  <a:pt x="4" y="5"/>
                  <a:pt x="4" y="5"/>
                  <a:pt x="3" y="4"/>
                </a:cubicBezTo>
                <a:cubicBezTo>
                  <a:pt x="3" y="4"/>
                  <a:pt x="3" y="4"/>
                  <a:pt x="3" y="4"/>
                </a:cubicBezTo>
                <a:cubicBezTo>
                  <a:pt x="3" y="3"/>
                  <a:pt x="4" y="3"/>
                  <a:pt x="4" y="3"/>
                </a:cubicBezTo>
                <a:cubicBezTo>
                  <a:pt x="4" y="3"/>
                  <a:pt x="4" y="2"/>
                  <a:pt x="5" y="1"/>
                </a:cubicBezTo>
                <a:cubicBezTo>
                  <a:pt x="5" y="1"/>
                  <a:pt x="5" y="1"/>
                  <a:pt x="5" y="1"/>
                </a:cubicBezTo>
                <a:cubicBezTo>
                  <a:pt x="4" y="0"/>
                  <a:pt x="4" y="0"/>
                  <a:pt x="4" y="0"/>
                </a:cubicBezTo>
                <a:cubicBezTo>
                  <a:pt x="4" y="1"/>
                  <a:pt x="4" y="1"/>
                  <a:pt x="4" y="1"/>
                </a:cubicBezTo>
                <a:cubicBezTo>
                  <a:pt x="3" y="1"/>
                  <a:pt x="3" y="0"/>
                  <a:pt x="3" y="0"/>
                </a:cubicBezTo>
                <a:cubicBezTo>
                  <a:pt x="3" y="0"/>
                  <a:pt x="2" y="0"/>
                  <a:pt x="1" y="1"/>
                </a:cubicBezTo>
                <a:cubicBezTo>
                  <a:pt x="1" y="1"/>
                  <a:pt x="1" y="1"/>
                  <a:pt x="1" y="1"/>
                </a:cubicBezTo>
                <a:cubicBezTo>
                  <a:pt x="0" y="2"/>
                  <a:pt x="0" y="2"/>
                  <a:pt x="0" y="2"/>
                </a:cubicBezTo>
                <a:cubicBezTo>
                  <a:pt x="0" y="3"/>
                  <a:pt x="1" y="5"/>
                  <a:pt x="2" y="5"/>
                </a:cubicBezTo>
                <a:cubicBezTo>
                  <a:pt x="3" y="5"/>
                  <a:pt x="5" y="5"/>
                  <a:pt x="5" y="4"/>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Freeform 1958"/>
          <p:cNvSpPr/>
          <p:nvPr/>
        </p:nvSpPr>
        <p:spPr bwMode="auto">
          <a:xfrm>
            <a:off x="8727118" y="345251"/>
            <a:ext cx="8465" cy="1693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0" y="1"/>
                  <a:pt x="1" y="2"/>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1963"/>
          <p:cNvSpPr/>
          <p:nvPr/>
        </p:nvSpPr>
        <p:spPr bwMode="auto">
          <a:xfrm>
            <a:off x="8760988" y="540005"/>
            <a:ext cx="0" cy="847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1964"/>
          <p:cNvSpPr/>
          <p:nvPr/>
        </p:nvSpPr>
        <p:spPr bwMode="auto">
          <a:xfrm>
            <a:off x="8735588" y="362186"/>
            <a:ext cx="8465" cy="33870"/>
          </a:xfrm>
          <a:custGeom>
            <a:avLst/>
            <a:gdLst>
              <a:gd name="T0" fmla="*/ 0 w 1"/>
              <a:gd name="T1" fmla="*/ 3 h 3"/>
              <a:gd name="T2" fmla="*/ 0 w 1"/>
              <a:gd name="T3" fmla="*/ 3 h 3"/>
            </a:gdLst>
            <a:ahLst/>
            <a:cxnLst>
              <a:cxn ang="0">
                <a:pos x="T0" y="T1"/>
              </a:cxn>
              <a:cxn ang="0">
                <a:pos x="T2" y="T3"/>
              </a:cxn>
            </a:cxnLst>
            <a:rect l="0" t="0" r="r" b="b"/>
            <a:pathLst>
              <a:path w="1" h="3">
                <a:moveTo>
                  <a:pt x="0" y="3"/>
                </a:moveTo>
                <a:cubicBezTo>
                  <a:pt x="1" y="2"/>
                  <a:pt x="0" y="0"/>
                  <a:pt x="0" y="3"/>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1965"/>
          <p:cNvSpPr/>
          <p:nvPr/>
        </p:nvSpPr>
        <p:spPr bwMode="auto">
          <a:xfrm>
            <a:off x="8803328" y="540005"/>
            <a:ext cx="0" cy="1693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1"/>
                  <a:pt x="0" y="1"/>
                  <a:pt x="0" y="0"/>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Freeform 1971"/>
          <p:cNvSpPr/>
          <p:nvPr/>
        </p:nvSpPr>
        <p:spPr bwMode="auto">
          <a:xfrm>
            <a:off x="8735588" y="226706"/>
            <a:ext cx="8465" cy="1693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500">
        <p14:prism isContent="1"/>
      </p:transition>
    </mc:Choice>
    <mc:Fallback xmlns="">
      <p:transition spd="slow" advTm="5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9"/>
          <p:cNvSpPr>
            <a:spLocks noChangeArrowheads="1"/>
          </p:cNvSpPr>
          <p:nvPr/>
        </p:nvSpPr>
        <p:spPr bwMode="auto">
          <a:xfrm>
            <a:off x="1425607" y="386971"/>
            <a:ext cx="6568888"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KỸ THUẬT TƯ VẤN NHU CẦU— FABE</a:t>
            </a:r>
          </a:p>
        </p:txBody>
      </p:sp>
      <p:sp>
        <p:nvSpPr>
          <p:cNvPr id="126" name="矩形 125"/>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2" name="组 1"/>
          <p:cNvGrpSpPr/>
          <p:nvPr/>
        </p:nvGrpSpPr>
        <p:grpSpPr>
          <a:xfrm>
            <a:off x="1263978" y="1772816"/>
            <a:ext cx="9472957" cy="4126711"/>
            <a:chOff x="1612230" y="2685701"/>
            <a:chExt cx="8842496" cy="3852063"/>
          </a:xfrm>
        </p:grpSpPr>
        <p:sp>
          <p:nvSpPr>
            <p:cNvPr id="4" name="顺序访问存储器 3"/>
            <p:cNvSpPr/>
            <p:nvPr/>
          </p:nvSpPr>
          <p:spPr>
            <a:xfrm>
              <a:off x="6005800" y="2685701"/>
              <a:ext cx="1366220" cy="1447968"/>
            </a:xfrm>
            <a:prstGeom prst="flowChartMagneticTape">
              <a:avLst/>
            </a:prstGeom>
            <a:solidFill>
              <a:srgbClr val="0CAC7E"/>
            </a:solidFill>
            <a:ln>
              <a:solidFill>
                <a:srgbClr val="0CAC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Arial" panose="020B0604020202020204" pitchFamily="34" charset="0"/>
                  <a:cs typeface="Arial" panose="020B0604020202020204" pitchFamily="34" charset="0"/>
                </a:rPr>
                <a:t>LỢI ÍCH</a:t>
              </a:r>
              <a:endParaRPr kumimoji="1" lang="zh-CN" altLang="en-US" b="1" dirty="0">
                <a:latin typeface="Arial" panose="020B0604020202020204" pitchFamily="34" charset="0"/>
                <a:cs typeface="Arial" panose="020B0604020202020204" pitchFamily="34" charset="0"/>
              </a:endParaRPr>
            </a:p>
          </p:txBody>
        </p:sp>
        <p:sp>
          <p:nvSpPr>
            <p:cNvPr id="49" name="顺序访问存储器 48"/>
            <p:cNvSpPr/>
            <p:nvPr/>
          </p:nvSpPr>
          <p:spPr>
            <a:xfrm>
              <a:off x="3909379" y="2685701"/>
              <a:ext cx="1366220" cy="1447968"/>
            </a:xfrm>
            <a:prstGeom prst="flowChartMagneticTape">
              <a:avLst/>
            </a:prstGeom>
            <a:solidFill>
              <a:srgbClr val="0CAC7E"/>
            </a:solidFill>
            <a:ln>
              <a:solidFill>
                <a:srgbClr val="0CAC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Arial" panose="020B0604020202020204" pitchFamily="34" charset="0"/>
                  <a:cs typeface="Arial" panose="020B0604020202020204" pitchFamily="34" charset="0"/>
                </a:rPr>
                <a:t>LỢI THẾ</a:t>
              </a:r>
              <a:endParaRPr kumimoji="1" lang="zh-CN" altLang="en-US" b="1" dirty="0">
                <a:latin typeface="Arial" panose="020B0604020202020204" pitchFamily="34" charset="0"/>
                <a:cs typeface="Arial" panose="020B0604020202020204" pitchFamily="34" charset="0"/>
              </a:endParaRPr>
            </a:p>
          </p:txBody>
        </p:sp>
        <p:sp>
          <p:nvSpPr>
            <p:cNvPr id="50" name="顺序访问存储器 49"/>
            <p:cNvSpPr/>
            <p:nvPr/>
          </p:nvSpPr>
          <p:spPr>
            <a:xfrm>
              <a:off x="1612230" y="2685701"/>
              <a:ext cx="1366220" cy="1447968"/>
            </a:xfrm>
            <a:prstGeom prst="flowChartMagneticTape">
              <a:avLst/>
            </a:prstGeom>
            <a:solidFill>
              <a:srgbClr val="0CAC7E"/>
            </a:solidFill>
            <a:ln>
              <a:solidFill>
                <a:srgbClr val="0CAC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Arial" panose="020B0604020202020204" pitchFamily="34" charset="0"/>
                  <a:cs typeface="Arial" panose="020B0604020202020204" pitchFamily="34" charset="0"/>
                </a:rPr>
                <a:t>ĐẶC ĐIỂM</a:t>
              </a:r>
              <a:endParaRPr kumimoji="1" lang="zh-CN" altLang="en-US" b="1" dirty="0">
                <a:latin typeface="Arial" panose="020B0604020202020204" pitchFamily="34" charset="0"/>
                <a:cs typeface="Arial" panose="020B0604020202020204" pitchFamily="34" charset="0"/>
              </a:endParaRPr>
            </a:p>
          </p:txBody>
        </p:sp>
        <p:sp>
          <p:nvSpPr>
            <p:cNvPr id="51" name="顺序访问存储器 50"/>
            <p:cNvSpPr/>
            <p:nvPr/>
          </p:nvSpPr>
          <p:spPr>
            <a:xfrm>
              <a:off x="8258349" y="2708003"/>
              <a:ext cx="1366220" cy="1447968"/>
            </a:xfrm>
            <a:prstGeom prst="flowChartMagneticTape">
              <a:avLst/>
            </a:prstGeom>
            <a:solidFill>
              <a:srgbClr val="0CAC7E"/>
            </a:solidFill>
            <a:ln>
              <a:solidFill>
                <a:srgbClr val="0CAC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latin typeface="Arial" panose="020B0604020202020204" pitchFamily="34" charset="0"/>
                  <a:cs typeface="Arial" panose="020B0604020202020204" pitchFamily="34" charset="0"/>
                </a:rPr>
                <a:t>CHỨNG MINH</a:t>
              </a:r>
              <a:endParaRPr kumimoji="1" lang="zh-CN" altLang="en-US" sz="1600" b="1" dirty="0">
                <a:latin typeface="Arial" panose="020B0604020202020204" pitchFamily="34" charset="0"/>
                <a:cs typeface="Arial" panose="020B0604020202020204" pitchFamily="34" charset="0"/>
              </a:endParaRPr>
            </a:p>
          </p:txBody>
        </p:sp>
        <p:sp>
          <p:nvSpPr>
            <p:cNvPr id="3" name="文本框 2"/>
            <p:cNvSpPr txBox="1"/>
            <p:nvPr/>
          </p:nvSpPr>
          <p:spPr>
            <a:xfrm>
              <a:off x="1737275" y="3367665"/>
              <a:ext cx="8717451" cy="3170099"/>
            </a:xfrm>
            <a:prstGeom prst="rect">
              <a:avLst/>
            </a:prstGeom>
            <a:noFill/>
          </p:spPr>
          <p:txBody>
            <a:bodyPr wrap="none" rtlCol="0">
              <a:spAutoFit/>
            </a:bodyPr>
            <a:lstStyle/>
            <a:p>
              <a:pPr algn="ctr"/>
              <a:r>
                <a:rPr kumimoji="1" lang="en-US" altLang="zh-CN" sz="20000" b="1" dirty="0">
                  <a:solidFill>
                    <a:srgbClr val="0CAC7E"/>
                  </a:solidFill>
                  <a:latin typeface="yuweij Medium" charset="-122"/>
                  <a:ea typeface="yuweij Medium" charset="-122"/>
                  <a:cs typeface="yuweij Medium" charset="-122"/>
                </a:rPr>
                <a:t>F</a:t>
              </a:r>
              <a:r>
                <a:rPr kumimoji="1" lang="zh-CN" altLang="en-US" sz="10000" b="1" dirty="0">
                  <a:solidFill>
                    <a:srgbClr val="0CAC7E"/>
                  </a:solidFill>
                  <a:latin typeface="yuweij Medium" charset="-122"/>
                  <a:ea typeface="yuweij Medium" charset="-122"/>
                  <a:cs typeface="yuweij Medium" charset="-122"/>
                </a:rPr>
                <a:t> </a:t>
              </a:r>
              <a:r>
                <a:rPr kumimoji="1" lang="en-US" altLang="zh-CN" sz="20000" b="1" dirty="0">
                  <a:solidFill>
                    <a:srgbClr val="0CAC7E"/>
                  </a:solidFill>
                  <a:latin typeface="yuweij Medium" charset="-122"/>
                  <a:ea typeface="yuweij Medium" charset="-122"/>
                  <a:cs typeface="yuweij Medium" charset="-122"/>
                </a:rPr>
                <a:t>A</a:t>
              </a:r>
              <a:r>
                <a:rPr kumimoji="1" lang="zh-CN" altLang="en-US" sz="15000" b="1" dirty="0">
                  <a:solidFill>
                    <a:srgbClr val="0CAC7E"/>
                  </a:solidFill>
                  <a:latin typeface="yuweij Medium" charset="-122"/>
                  <a:ea typeface="yuweij Medium" charset="-122"/>
                  <a:cs typeface="yuweij Medium" charset="-122"/>
                </a:rPr>
                <a:t> </a:t>
              </a:r>
              <a:r>
                <a:rPr kumimoji="1" lang="en-US" altLang="zh-CN" sz="20000" b="1" dirty="0">
                  <a:solidFill>
                    <a:srgbClr val="0CAC7E"/>
                  </a:solidFill>
                  <a:latin typeface="yuweij Medium" charset="-122"/>
                  <a:ea typeface="yuweij Medium" charset="-122"/>
                  <a:cs typeface="yuweij Medium" charset="-122"/>
                </a:rPr>
                <a:t>B</a:t>
              </a:r>
              <a:r>
                <a:rPr kumimoji="1" lang="zh-CN" altLang="en-US" sz="10000" b="1" dirty="0">
                  <a:solidFill>
                    <a:srgbClr val="0CAC7E"/>
                  </a:solidFill>
                  <a:latin typeface="yuweij Medium" charset="-122"/>
                  <a:ea typeface="yuweij Medium" charset="-122"/>
                  <a:cs typeface="yuweij Medium" charset="-122"/>
                </a:rPr>
                <a:t> </a:t>
              </a:r>
              <a:r>
                <a:rPr kumimoji="1" lang="en-US" altLang="zh-CN" sz="20000" b="1" dirty="0">
                  <a:solidFill>
                    <a:srgbClr val="0CAC7E"/>
                  </a:solidFill>
                  <a:latin typeface="yuweij Medium" charset="-122"/>
                  <a:ea typeface="yuweij Medium" charset="-122"/>
                  <a:cs typeface="yuweij Medium" charset="-122"/>
                </a:rPr>
                <a:t>E</a:t>
              </a:r>
              <a:endParaRPr kumimoji="1" lang="zh-CN" altLang="en-US" sz="20000" b="1" dirty="0">
                <a:solidFill>
                  <a:srgbClr val="0CAC7E"/>
                </a:solidFill>
                <a:latin typeface="yuweij Medium" charset="-122"/>
                <a:ea typeface="yuweij Medium" charset="-122"/>
                <a:cs typeface="yuweij Medium" charset="-122"/>
              </a:endParaRPr>
            </a:p>
          </p:txBody>
        </p:sp>
      </p:grpSp>
    </p:spTree>
  </p:cSld>
  <p:clrMapOvr>
    <a:masterClrMapping/>
  </p:clrMapOvr>
  <p:transition spd="slow" advTm="50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39"/>
          <p:cNvSpPr>
            <a:spLocks noChangeArrowheads="1"/>
          </p:cNvSpPr>
          <p:nvPr/>
        </p:nvSpPr>
        <p:spPr bwMode="auto">
          <a:xfrm>
            <a:off x="1425605" y="160693"/>
            <a:ext cx="8702841" cy="47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FABE – LÀ GÌ ?</a:t>
            </a:r>
          </a:p>
        </p:txBody>
      </p:sp>
      <p:sp>
        <p:nvSpPr>
          <p:cNvPr id="83" name="矩形 82"/>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p:cNvSpPr/>
          <p:nvPr/>
        </p:nvSpPr>
        <p:spPr>
          <a:xfrm>
            <a:off x="210371" y="1523789"/>
            <a:ext cx="6151544" cy="744884"/>
          </a:xfrm>
          <a:prstGeom prst="rect">
            <a:avLst/>
          </a:prstGeom>
        </p:spPr>
        <p:txBody>
          <a:bodyPr wrap="square">
            <a:spAutoFit/>
          </a:bodyPr>
          <a:lstStyle/>
          <a:p>
            <a:pPr>
              <a:lnSpc>
                <a:spcPct val="150000"/>
              </a:lnSpc>
            </a:pPr>
            <a:r>
              <a:rPr lang="en-US" altLang="zh-CN" sz="1600" b="1" dirty="0">
                <a:latin typeface="Arial" panose="020B0604020202020204" pitchFamily="34" charset="0"/>
                <a:ea typeface="微软雅黑" panose="020B0503020204020204" pitchFamily="34" charset="-122"/>
                <a:cs typeface="Arial" panose="020B0604020202020204" pitchFamily="34" charset="0"/>
              </a:rPr>
              <a:t>1. F: ĐẶC ĐIỂM – TÍNH NĂNG</a:t>
            </a:r>
          </a:p>
          <a:p>
            <a:pPr>
              <a:lnSpc>
                <a:spcPct val="150000"/>
              </a:lnSpc>
            </a:pPr>
            <a:r>
              <a:rPr lang="vi-VN" altLang="zh-CN" sz="1400" dirty="0">
                <a:latin typeface="Arial" panose="020B0604020202020204" pitchFamily="34" charset="0"/>
                <a:ea typeface="微软雅黑" panose="020B0503020204020204" pitchFamily="34" charset="-122"/>
                <a:cs typeface="Arial" panose="020B0604020202020204" pitchFamily="34" charset="0"/>
              </a:rPr>
              <a:t>Các chức năng cơ bản nhất như đặc tính, đặc điểm nổi bật của sản phẩm.</a:t>
            </a:r>
            <a:endParaRPr kumimoji="1" lang="zh-CN" altLang="en-US" sz="1200" dirty="0">
              <a:latin typeface="Arial" panose="020B0604020202020204" pitchFamily="34" charset="0"/>
              <a:ea typeface="微软雅黑" panose="020B0503020204020204" pitchFamily="34" charset="-122"/>
              <a:cs typeface="Arial" panose="020B0604020202020204" pitchFamily="34" charset="0"/>
            </a:endParaRPr>
          </a:p>
        </p:txBody>
      </p:sp>
      <p:sp>
        <p:nvSpPr>
          <p:cNvPr id="6" name="矩形 5"/>
          <p:cNvSpPr/>
          <p:nvPr/>
        </p:nvSpPr>
        <p:spPr>
          <a:xfrm>
            <a:off x="210371" y="2545080"/>
            <a:ext cx="6055717" cy="785343"/>
          </a:xfrm>
          <a:prstGeom prst="rect">
            <a:avLst/>
          </a:prstGeom>
        </p:spPr>
        <p:txBody>
          <a:bodyPr wrap="square">
            <a:spAutoFit/>
          </a:bodyPr>
          <a:lstStyle/>
          <a:p>
            <a:pPr>
              <a:lnSpc>
                <a:spcPct val="150000"/>
              </a:lnSpc>
            </a:pPr>
            <a:r>
              <a:rPr lang="en-US" altLang="zh-CN" sz="1600" b="1" dirty="0">
                <a:latin typeface="Arial" panose="020B0604020202020204" pitchFamily="34" charset="0"/>
                <a:ea typeface="微软雅黑" panose="020B0503020204020204" pitchFamily="34" charset="-122"/>
                <a:cs typeface="Arial" panose="020B0604020202020204" pitchFamily="34" charset="0"/>
              </a:rPr>
              <a:t>2. A: LỢI THẾ, ƯU ĐIỂM</a:t>
            </a:r>
          </a:p>
          <a:p>
            <a:pPr>
              <a:lnSpc>
                <a:spcPct val="150000"/>
              </a:lnSpc>
            </a:pPr>
            <a:r>
              <a:rPr lang="en-US" altLang="zh-CN" sz="1600" dirty="0">
                <a:latin typeface="Arial" panose="020B0604020202020204" pitchFamily="34" charset="0"/>
                <a:ea typeface="微软雅黑" panose="020B0503020204020204" pitchFamily="34" charset="-122"/>
                <a:cs typeface="Arial" panose="020B0604020202020204" pitchFamily="34" charset="0"/>
              </a:rPr>
              <a:t>Lợi thế của F là gì?</a:t>
            </a:r>
            <a:endParaRPr kumimoji="1" lang="zh-CN" altLang="en-US" sz="1200" dirty="0">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210371" y="3487682"/>
            <a:ext cx="6730336" cy="1114216"/>
          </a:xfrm>
          <a:prstGeom prst="rect">
            <a:avLst/>
          </a:prstGeom>
        </p:spPr>
        <p:txBody>
          <a:bodyPr wrap="square">
            <a:spAutoFit/>
          </a:bodyPr>
          <a:lstStyle/>
          <a:p>
            <a:pPr>
              <a:lnSpc>
                <a:spcPct val="150000"/>
              </a:lnSpc>
            </a:pPr>
            <a:r>
              <a:rPr lang="en-US" altLang="zh-CN" sz="1600" b="1" dirty="0">
                <a:latin typeface="Arial" panose="020B0604020202020204" pitchFamily="34" charset="0"/>
                <a:ea typeface="微软雅黑" panose="020B0503020204020204" pitchFamily="34" charset="-122"/>
                <a:cs typeface="Arial" panose="020B0604020202020204" pitchFamily="34" charset="0"/>
              </a:rPr>
              <a:t>3. B: LỢI ÍCH LÀ GÌ?</a:t>
            </a:r>
          </a:p>
          <a:p>
            <a:pPr>
              <a:lnSpc>
                <a:spcPct val="150000"/>
              </a:lnSpc>
            </a:pP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Lợi</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thế</a:t>
            </a:r>
            <a:r>
              <a:rPr lang="en-US" altLang="zh-CN" sz="1400" dirty="0">
                <a:latin typeface="Arial" panose="020B0604020202020204" pitchFamily="34" charset="0"/>
                <a:ea typeface="微软雅黑" panose="020B0503020204020204" pitchFamily="34" charset="-122"/>
                <a:cs typeface="Arial" panose="020B0604020202020204" pitchFamily="34" charset="0"/>
              </a:rPr>
              <a:t> , </a:t>
            </a:r>
            <a:r>
              <a:rPr lang="en-US" altLang="zh-CN" sz="1400" dirty="0" err="1">
                <a:latin typeface="Arial" panose="020B0604020202020204" pitchFamily="34" charset="0"/>
                <a:ea typeface="微软雅黑" panose="020B0503020204020204" pitchFamily="34" charset="-122"/>
                <a:cs typeface="Arial" panose="020B0604020202020204" pitchFamily="34" charset="0"/>
              </a:rPr>
              <a:t>ưu</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điểm</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của</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sản</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phẩm</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được</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nêu</a:t>
            </a:r>
            <a:r>
              <a:rPr lang="en-US" altLang="zh-CN" sz="1400" dirty="0">
                <a:latin typeface="Arial" panose="020B0604020202020204" pitchFamily="34" charset="0"/>
                <a:ea typeface="微软雅黑" panose="020B0503020204020204" pitchFamily="34" charset="-122"/>
                <a:cs typeface="Arial" panose="020B0604020202020204" pitchFamily="34" charset="0"/>
              </a:rPr>
              <a:t> ra </a:t>
            </a:r>
            <a:r>
              <a:rPr lang="en-US" altLang="zh-CN" sz="1400" dirty="0" err="1">
                <a:latin typeface="Arial" panose="020B0604020202020204" pitchFamily="34" charset="0"/>
                <a:ea typeface="微软雅黑" panose="020B0503020204020204" pitchFamily="34" charset="-122"/>
                <a:cs typeface="Arial" panose="020B0604020202020204" pitchFamily="34" charset="0"/>
              </a:rPr>
              <a:t>sẽ</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mang</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lại</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điều</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gì</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cho</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người</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sử</a:t>
            </a:r>
            <a:r>
              <a:rPr lang="en-US" altLang="zh-CN" sz="1400" dirty="0">
                <a:latin typeface="Arial" panose="020B0604020202020204" pitchFamily="34" charset="0"/>
                <a:ea typeface="微软雅黑" panose="020B0503020204020204" pitchFamily="34" charset="-122"/>
                <a:cs typeface="Arial" panose="020B0604020202020204" pitchFamily="34" charset="0"/>
              </a:rPr>
              <a:t> dung ? </a:t>
            </a:r>
            <a:r>
              <a:rPr lang="en-US" altLang="zh-CN" sz="1400" dirty="0" err="1">
                <a:latin typeface="Arial" panose="020B0604020202020204" pitchFamily="34" charset="0"/>
                <a:ea typeface="微软雅黑" panose="020B0503020204020204" pitchFamily="34" charset="-122"/>
                <a:cs typeface="Arial" panose="020B0604020202020204" pitchFamily="34" charset="0"/>
              </a:rPr>
              <a:t>Nhấn</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mạnh</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vào</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lợi</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ích</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khách</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hàng</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nhận</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được.</a:t>
            </a:r>
            <a:endParaRPr lang="zh-CN" altLang="zh-CN" sz="1400" dirty="0">
              <a:latin typeface="Arial" panose="020B0604020202020204" pitchFamily="34" charset="0"/>
              <a:ea typeface="微软雅黑" panose="020B0503020204020204" pitchFamily="34" charset="-122"/>
              <a:cs typeface="Arial" panose="020B0604020202020204" pitchFamily="34" charset="0"/>
            </a:endParaRPr>
          </a:p>
        </p:txBody>
      </p:sp>
      <p:sp>
        <p:nvSpPr>
          <p:cNvPr id="10" name="矩形 9"/>
          <p:cNvSpPr/>
          <p:nvPr/>
        </p:nvSpPr>
        <p:spPr>
          <a:xfrm>
            <a:off x="210371" y="4804800"/>
            <a:ext cx="6928253" cy="1391215"/>
          </a:xfrm>
          <a:prstGeom prst="rect">
            <a:avLst/>
          </a:prstGeom>
        </p:spPr>
        <p:txBody>
          <a:bodyPr wrap="square">
            <a:spAutoFit/>
          </a:bodyPr>
          <a:lstStyle/>
          <a:p>
            <a:pPr>
              <a:lnSpc>
                <a:spcPct val="150000"/>
              </a:lnSpc>
            </a:pPr>
            <a:r>
              <a:rPr lang="en-US" altLang="zh-CN" sz="1600" b="1" dirty="0">
                <a:latin typeface="Arial" panose="020B0604020202020204" pitchFamily="34" charset="0"/>
                <a:ea typeface="微软雅黑" panose="020B0503020204020204" pitchFamily="34" charset="-122"/>
                <a:cs typeface="Arial" panose="020B0604020202020204" pitchFamily="34" charset="0"/>
              </a:rPr>
              <a:t>4. E: TRẢI NGHIỆM, BẰNG CHỨNG</a:t>
            </a:r>
          </a:p>
          <a:p>
            <a:pPr>
              <a:lnSpc>
                <a:spcPct val="150000"/>
              </a:lnSpc>
            </a:pPr>
            <a:r>
              <a:rPr lang="vi-VN" altLang="zh-CN" sz="1400" dirty="0">
                <a:latin typeface="Arial" panose="020B0604020202020204" pitchFamily="34" charset="0"/>
                <a:ea typeface="微软雅黑" panose="020B0503020204020204" pitchFamily="34" charset="-122"/>
                <a:cs typeface="Arial" panose="020B0604020202020204" pitchFamily="34" charset="0"/>
              </a:rPr>
              <a:t>Chứng minh rằng sản phẩm hoặc dịch vụ của bạn tốt như bạn đã nói, để xóa tan những nghi ngờ trong tâm trí khách hàng. Nó nên được giới thiệu từ quan điểm của những người đã trải nghiệm hoặc các chứng chỉ uy tín.</a:t>
            </a:r>
            <a:endParaRPr lang="zh-CN" altLang="zh-CN" sz="1400" dirty="0">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p:cNvSpPr txBox="1"/>
          <p:nvPr/>
        </p:nvSpPr>
        <p:spPr>
          <a:xfrm>
            <a:off x="8400256" y="1711565"/>
            <a:ext cx="3096344" cy="369332"/>
          </a:xfrm>
          <a:prstGeom prst="rect">
            <a:avLst/>
          </a:prstGeom>
          <a:noFill/>
          <a:ln w="12700">
            <a:solidFill>
              <a:schemeClr val="tx1"/>
            </a:solidFill>
          </a:ln>
        </p:spPr>
        <p:txBody>
          <a:bodyPr wrap="square" rtlCol="0">
            <a:spAutoFit/>
          </a:bodyPr>
          <a:lstStyle/>
          <a:p>
            <a:pPr algn="ctr"/>
            <a:r>
              <a:rPr kumimoji="1" lang="en-US" altLang="zh-CN" b="1" dirty="0">
                <a:latin typeface="Arial" panose="020B0604020202020204" pitchFamily="34" charset="0"/>
                <a:ea typeface="微软雅黑" panose="020B0503020204020204" pitchFamily="34" charset="-122"/>
                <a:cs typeface="Arial" panose="020B0604020202020204" pitchFamily="34" charset="0"/>
              </a:rPr>
              <a:t>Phanh ABS</a:t>
            </a:r>
            <a:endParaRPr kumimoji="1" lang="zh-CN" altLang="en-US" b="1" dirty="0">
              <a:latin typeface="Arial" panose="020B0604020202020204" pitchFamily="34" charset="0"/>
              <a:ea typeface="微软雅黑" panose="020B0503020204020204" pitchFamily="34" charset="-122"/>
              <a:cs typeface="Arial" panose="020B0604020202020204" pitchFamily="34" charset="0"/>
            </a:endParaRPr>
          </a:p>
        </p:txBody>
      </p:sp>
      <p:sp>
        <p:nvSpPr>
          <p:cNvPr id="16" name="Rectangle 39">
            <a:extLst>
              <a:ext uri="{FF2B5EF4-FFF2-40B4-BE49-F238E27FC236}">
                <a16:creationId xmlns:a16="http://schemas.microsoft.com/office/drawing/2014/main" id="{9650D0BF-B0EA-8C0B-1AB4-746B71E84ACC}"/>
              </a:ext>
            </a:extLst>
          </p:cNvPr>
          <p:cNvSpPr>
            <a:spLocks noChangeArrowheads="1"/>
          </p:cNvSpPr>
          <p:nvPr/>
        </p:nvSpPr>
        <p:spPr bwMode="auto">
          <a:xfrm>
            <a:off x="1425604" y="656722"/>
            <a:ext cx="7773239"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dirty="0">
                <a:latin typeface="Arial" panose="020B0604020202020204" pitchFamily="34" charset="0"/>
                <a:ea typeface="微软雅黑" panose="020B0503020204020204" pitchFamily="34" charset="-122"/>
                <a:cs typeface="Arial" panose="020B0604020202020204" pitchFamily="34" charset="0"/>
              </a:rPr>
              <a:t>FABE LÀ MỘT KỸ NĂNG TƯ VẤN, GIÚP NVBH TƯ VẤN ĐẦY ĐỦ THÔNG TIN KHIẾN KHÁCH HÀNG DỄ ĐƯA RA QUYẾT ĐỊNH HƠN</a:t>
            </a:r>
          </a:p>
        </p:txBody>
      </p:sp>
      <p:sp>
        <p:nvSpPr>
          <p:cNvPr id="20" name="Chevron 19">
            <a:extLst>
              <a:ext uri="{FF2B5EF4-FFF2-40B4-BE49-F238E27FC236}">
                <a16:creationId xmlns:a16="http://schemas.microsoft.com/office/drawing/2014/main" id="{6A274B37-8467-15D9-CEA7-8BF9157B032C}"/>
              </a:ext>
            </a:extLst>
          </p:cNvPr>
          <p:cNvSpPr/>
          <p:nvPr/>
        </p:nvSpPr>
        <p:spPr>
          <a:xfrm rot="5400000">
            <a:off x="9984430" y="2106669"/>
            <a:ext cx="288032" cy="340406"/>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21" name="文本框 13">
            <a:extLst>
              <a:ext uri="{FF2B5EF4-FFF2-40B4-BE49-F238E27FC236}">
                <a16:creationId xmlns:a16="http://schemas.microsoft.com/office/drawing/2014/main" id="{671E93E6-250C-F66B-0F97-E024CE8A07C6}"/>
              </a:ext>
            </a:extLst>
          </p:cNvPr>
          <p:cNvSpPr txBox="1"/>
          <p:nvPr/>
        </p:nvSpPr>
        <p:spPr>
          <a:xfrm>
            <a:off x="8400256" y="2492896"/>
            <a:ext cx="3096344" cy="923330"/>
          </a:xfrm>
          <a:prstGeom prst="rect">
            <a:avLst/>
          </a:prstGeom>
          <a:noFill/>
          <a:ln w="12700">
            <a:solidFill>
              <a:schemeClr val="tx1"/>
            </a:solidFill>
          </a:ln>
        </p:spPr>
        <p:txBody>
          <a:bodyPr wrap="square" rtlCol="0">
            <a:spAutoFit/>
          </a:bodyPr>
          <a:lstStyle/>
          <a:p>
            <a:pPr algn="ctr"/>
            <a:r>
              <a:rPr kumimoji="1" lang="en-US" altLang="zh-CN" b="1" dirty="0">
                <a:latin typeface="Arial" panose="020B0604020202020204" pitchFamily="34" charset="0"/>
                <a:ea typeface="微软雅黑" panose="020B0503020204020204" pitchFamily="34" charset="-122"/>
                <a:cs typeface="Arial" panose="020B0604020202020204" pitchFamily="34" charset="0"/>
              </a:rPr>
              <a:t>Khi phanh trên đường trơn hoặc phanh bất ngờ bánh xe không bị trượt</a:t>
            </a:r>
            <a:endParaRPr kumimoji="1" lang="zh-CN" altLang="en-US" b="1" dirty="0">
              <a:latin typeface="Arial" panose="020B0604020202020204" pitchFamily="34" charset="0"/>
              <a:ea typeface="微软雅黑" panose="020B0503020204020204" pitchFamily="34" charset="-122"/>
              <a:cs typeface="Arial" panose="020B0604020202020204" pitchFamily="34" charset="0"/>
            </a:endParaRPr>
          </a:p>
        </p:txBody>
      </p:sp>
      <p:sp>
        <p:nvSpPr>
          <p:cNvPr id="22" name="Chevron 21">
            <a:extLst>
              <a:ext uri="{FF2B5EF4-FFF2-40B4-BE49-F238E27FC236}">
                <a16:creationId xmlns:a16="http://schemas.microsoft.com/office/drawing/2014/main" id="{33FD8F35-EB71-061E-FA3E-FB17255899F9}"/>
              </a:ext>
            </a:extLst>
          </p:cNvPr>
          <p:cNvSpPr/>
          <p:nvPr/>
        </p:nvSpPr>
        <p:spPr>
          <a:xfrm rot="5400000">
            <a:off x="9984430" y="3474821"/>
            <a:ext cx="288032" cy="340406"/>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23" name="文本框 13">
            <a:extLst>
              <a:ext uri="{FF2B5EF4-FFF2-40B4-BE49-F238E27FC236}">
                <a16:creationId xmlns:a16="http://schemas.microsoft.com/office/drawing/2014/main" id="{1011BA4C-9CA5-5E24-C794-27B14B932EB9}"/>
              </a:ext>
            </a:extLst>
          </p:cNvPr>
          <p:cNvSpPr txBox="1"/>
          <p:nvPr/>
        </p:nvSpPr>
        <p:spPr>
          <a:xfrm>
            <a:off x="8400256" y="3861048"/>
            <a:ext cx="3096344" cy="923330"/>
          </a:xfrm>
          <a:prstGeom prst="rect">
            <a:avLst/>
          </a:prstGeom>
          <a:noFill/>
          <a:ln w="12700">
            <a:solidFill>
              <a:schemeClr val="tx1"/>
            </a:solidFill>
          </a:ln>
        </p:spPr>
        <p:txBody>
          <a:bodyPr wrap="square" rtlCol="0">
            <a:spAutoFit/>
          </a:bodyPr>
          <a:lstStyle/>
          <a:p>
            <a:pPr algn="ctr"/>
            <a:r>
              <a:rPr kumimoji="1" lang="en-US" altLang="zh-CN" b="1" dirty="0">
                <a:latin typeface="Arial" panose="020B0604020202020204" pitchFamily="34" charset="0"/>
                <a:ea typeface="微软雅黑" panose="020B0503020204020204" pitchFamily="34" charset="-122"/>
                <a:cs typeface="Arial" panose="020B0604020202020204" pitchFamily="34" charset="0"/>
              </a:rPr>
              <a:t>Giúp anh chị an toàn hơn khi lái xe, không lo bị trượt bánh</a:t>
            </a:r>
            <a:endParaRPr kumimoji="1" lang="zh-CN" altLang="en-US" b="1" dirty="0">
              <a:latin typeface="Arial" panose="020B0604020202020204" pitchFamily="34" charset="0"/>
              <a:ea typeface="微软雅黑" panose="020B0503020204020204" pitchFamily="34" charset="-122"/>
              <a:cs typeface="Arial" panose="020B0604020202020204" pitchFamily="34" charset="0"/>
            </a:endParaRPr>
          </a:p>
        </p:txBody>
      </p:sp>
      <p:sp>
        <p:nvSpPr>
          <p:cNvPr id="24" name="Chevron 23">
            <a:extLst>
              <a:ext uri="{FF2B5EF4-FFF2-40B4-BE49-F238E27FC236}">
                <a16:creationId xmlns:a16="http://schemas.microsoft.com/office/drawing/2014/main" id="{97647F37-73BC-9597-3FB9-355650D5E4A9}"/>
              </a:ext>
            </a:extLst>
          </p:cNvPr>
          <p:cNvSpPr/>
          <p:nvPr/>
        </p:nvSpPr>
        <p:spPr>
          <a:xfrm rot="5400000">
            <a:off x="9984430" y="4842973"/>
            <a:ext cx="288032" cy="340406"/>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25" name="文本框 13">
            <a:extLst>
              <a:ext uri="{FF2B5EF4-FFF2-40B4-BE49-F238E27FC236}">
                <a16:creationId xmlns:a16="http://schemas.microsoft.com/office/drawing/2014/main" id="{A26B6384-4F2F-AD6D-5C4F-8CB4E61283D4}"/>
              </a:ext>
            </a:extLst>
          </p:cNvPr>
          <p:cNvSpPr txBox="1"/>
          <p:nvPr/>
        </p:nvSpPr>
        <p:spPr>
          <a:xfrm>
            <a:off x="8410071" y="5241974"/>
            <a:ext cx="3096344" cy="923330"/>
          </a:xfrm>
          <a:prstGeom prst="rect">
            <a:avLst/>
          </a:prstGeom>
          <a:noFill/>
          <a:ln w="12700">
            <a:solidFill>
              <a:schemeClr val="tx1"/>
            </a:solidFill>
          </a:ln>
        </p:spPr>
        <p:txBody>
          <a:bodyPr wrap="square" rtlCol="0">
            <a:spAutoFit/>
          </a:bodyPr>
          <a:lstStyle/>
          <a:p>
            <a:pPr algn="ctr"/>
            <a:r>
              <a:rPr kumimoji="1" lang="en-US" altLang="zh-CN" b="1" dirty="0">
                <a:latin typeface="Arial" panose="020B0604020202020204" pitchFamily="34" charset="0"/>
                <a:ea typeface="微软雅黑" panose="020B0503020204020204" pitchFamily="34" charset="-122"/>
                <a:cs typeface="Arial" panose="020B0604020202020204" pitchFamily="34" charset="0"/>
              </a:rPr>
              <a:t>Dạ đây là video khi xe được trang bị ABS, anh chị xem thử ạ.</a:t>
            </a:r>
            <a:endParaRPr kumimoji="1" lang="zh-CN" altLang="en-US"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advTm="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10" grpId="0"/>
      <p:bldP spid="14" grpId="0"/>
      <p:bldP spid="21" grpId="0"/>
      <p:bldP spid="23"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39"/>
          <p:cNvSpPr>
            <a:spLocks noChangeArrowheads="1"/>
          </p:cNvSpPr>
          <p:nvPr/>
        </p:nvSpPr>
        <p:spPr bwMode="auto">
          <a:xfrm>
            <a:off x="1425606" y="386971"/>
            <a:ext cx="6182561" cy="48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XÁC ĐỊNH F-A-B-E</a:t>
            </a:r>
          </a:p>
        </p:txBody>
      </p:sp>
      <p:sp>
        <p:nvSpPr>
          <p:cNvPr id="83" name="矩形 82"/>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Group 2"/>
          <p:cNvGraphicFramePr>
            <a:graphicFrameLocks noGrp="1"/>
          </p:cNvGraphicFramePr>
          <p:nvPr>
            <p:extLst>
              <p:ext uri="{D42A27DB-BD31-4B8C-83A1-F6EECF244321}">
                <p14:modId xmlns:p14="http://schemas.microsoft.com/office/powerpoint/2010/main" val="1894697174"/>
              </p:ext>
            </p:extLst>
          </p:nvPr>
        </p:nvGraphicFramePr>
        <p:xfrm>
          <a:off x="669112" y="1628800"/>
          <a:ext cx="11043512" cy="4424931"/>
        </p:xfrm>
        <a:graphic>
          <a:graphicData uri="http://schemas.openxmlformats.org/drawingml/2006/table">
            <a:tbl>
              <a:tblPr firstRow="1" firstCol="1">
                <a:tableStyleId>{2D5ABB26-0587-4C30-8999-92F81FD0307C}</a:tableStyleId>
              </a:tblPr>
              <a:tblGrid>
                <a:gridCol w="7411244">
                  <a:extLst>
                    <a:ext uri="{9D8B030D-6E8A-4147-A177-3AD203B41FA5}">
                      <a16:colId xmlns:a16="http://schemas.microsoft.com/office/drawing/2014/main" val="20000"/>
                    </a:ext>
                  </a:extLst>
                </a:gridCol>
                <a:gridCol w="906956">
                  <a:extLst>
                    <a:ext uri="{9D8B030D-6E8A-4147-A177-3AD203B41FA5}">
                      <a16:colId xmlns:a16="http://schemas.microsoft.com/office/drawing/2014/main" val="20001"/>
                    </a:ext>
                  </a:extLst>
                </a:gridCol>
                <a:gridCol w="909179">
                  <a:extLst>
                    <a:ext uri="{9D8B030D-6E8A-4147-A177-3AD203B41FA5}">
                      <a16:colId xmlns:a16="http://schemas.microsoft.com/office/drawing/2014/main" val="20002"/>
                    </a:ext>
                  </a:extLst>
                </a:gridCol>
                <a:gridCol w="906956">
                  <a:extLst>
                    <a:ext uri="{9D8B030D-6E8A-4147-A177-3AD203B41FA5}">
                      <a16:colId xmlns:a16="http://schemas.microsoft.com/office/drawing/2014/main" val="20003"/>
                    </a:ext>
                  </a:extLst>
                </a:gridCol>
                <a:gridCol w="909177">
                  <a:extLst>
                    <a:ext uri="{9D8B030D-6E8A-4147-A177-3AD203B41FA5}">
                      <a16:colId xmlns:a16="http://schemas.microsoft.com/office/drawing/2014/main" val="20004"/>
                    </a:ext>
                  </a:extLst>
                </a:gridCol>
              </a:tblGrid>
              <a:tr h="551679">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方正兰亭准黑简体" panose="02000000000000000000" charset="-122"/>
                        </a:rPr>
                        <a:t>FABE Identify</a:t>
                      </a: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AC7E"/>
                    </a:solidFill>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方正兰亭准黑简体" panose="02000000000000000000" charset="-122"/>
                        </a:rPr>
                        <a:t>F</a:t>
                      </a:r>
                      <a:endParaRPr kumimoji="0" lang="en-US" altLang="zh-CN"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AC7E"/>
                    </a:solidFill>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方正兰亭准黑简体" panose="02000000000000000000" charset="-122"/>
                        </a:rPr>
                        <a:t>A</a:t>
                      </a:r>
                      <a:endParaRPr kumimoji="0" lang="en-US" altLang="zh-CN"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AC7E"/>
                    </a:solidFill>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方正兰亭准黑简体" panose="02000000000000000000" charset="-122"/>
                        </a:rPr>
                        <a:t>B</a:t>
                      </a:r>
                      <a:endParaRPr kumimoji="0" lang="en-US" altLang="zh-CN"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AC7E"/>
                    </a:solidFill>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方正兰亭准黑简体" panose="02000000000000000000" charset="-122"/>
                        </a:rPr>
                        <a:t>E</a:t>
                      </a:r>
                      <a:endParaRPr kumimoji="0" lang="en-US" altLang="zh-CN"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AC7E"/>
                    </a:solidFill>
                  </a:tcPr>
                </a:tc>
                <a:extLst>
                  <a:ext uri="{0D108BD9-81ED-4DB2-BD59-A6C34878D82A}">
                    <a16:rowId xmlns:a16="http://schemas.microsoft.com/office/drawing/2014/main" val="10000"/>
                  </a:ext>
                </a:extLst>
              </a:tr>
              <a:tr h="551679">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en-US" altLang="zh-CN" sz="1800" kern="1200" dirty="0" err="1">
                          <a:solidFill>
                            <a:schemeClr val="tx1"/>
                          </a:solidFill>
                          <a:effectLst/>
                          <a:latin typeface="Calibri" panose="020F0502020204030204" charset="0"/>
                          <a:ea typeface="宋体" panose="02010600030101010101" pitchFamily="2" charset="-122"/>
                          <a:cs typeface="+mn-cs"/>
                        </a:rPr>
                        <a:t>Honda Vision được trang bị Smartkey</a:t>
                      </a:r>
                      <a:endParaRPr lang="en-US" altLang="zh-CN" sz="1800" kern="1200" dirty="0">
                        <a:solidFill>
                          <a:schemeClr val="tx1"/>
                        </a:solidFill>
                        <a:effectLst/>
                        <a:latin typeface="Calibri" panose="020F0502020204030204" charset="0"/>
                        <a:ea typeface="宋体" panose="02010600030101010101" pitchFamily="2" charset="-122"/>
                        <a:cs typeface="+mn-cs"/>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91458">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vi-VN" altLang="zh-CN" sz="1800" kern="1200" dirty="0">
                          <a:solidFill>
                            <a:schemeClr val="tx1"/>
                          </a:solidFill>
                          <a:effectLst/>
                          <a:latin typeface="Calibri" panose="020F0502020204030204" charset="0"/>
                          <a:ea typeface="宋体" panose="02010600030101010101" pitchFamily="2" charset="-122"/>
                          <a:cs typeface="+mn-cs"/>
                        </a:rPr>
                        <a:t>Giúp anh bị không lo về vấn đề trộm bẻ khóa xe, và cực kỳ tiện lợi.</a:t>
                      </a:r>
                      <a:endParaRPr lang="en-US" altLang="zh-CN" sz="1800" kern="1200" dirty="0">
                        <a:solidFill>
                          <a:schemeClr val="tx1"/>
                        </a:solidFill>
                        <a:effectLst/>
                        <a:latin typeface="Calibri" panose="020F0502020204030204" charset="0"/>
                        <a:ea typeface="宋体" panose="02010600030101010101" pitchFamily="2" charset="-122"/>
                        <a:cs typeface="+mn-cs"/>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4030">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en-US" altLang="zh-CN" sz="1800" kern="1200" dirty="0">
                          <a:solidFill>
                            <a:schemeClr val="tx1"/>
                          </a:solidFill>
                          <a:effectLst/>
                          <a:latin typeface="Calibri" panose="020F0502020204030204" charset="0"/>
                          <a:ea typeface="宋体" panose="02010600030101010101" pitchFamily="2" charset="-122"/>
                          <a:cs typeface="+mn-cs"/>
                        </a:rPr>
                        <a:t>Cực kỳ đẹp, tiện lợi và hiện đại.</a:t>
                      </a: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91458">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vi-VN" altLang="zh-CN" sz="1800" kern="1200" dirty="0">
                          <a:solidFill>
                            <a:schemeClr val="tx1"/>
                          </a:solidFill>
                          <a:effectLst/>
                          <a:latin typeface="Calibri" panose="020F0502020204030204" charset="0"/>
                          <a:ea typeface="宋体" panose="02010600030101010101" pitchFamily="2" charset="-122"/>
                          <a:cs typeface="+mn-cs"/>
                        </a:rPr>
                        <a:t>Em mời anh chị trải nghiệm thử độ nhạy của smartkey nha.</a:t>
                      </a:r>
                      <a:endParaRPr lang="en-US" altLang="zh-CN" sz="1800" kern="1200" dirty="0">
                        <a:solidFill>
                          <a:schemeClr val="tx1"/>
                        </a:solidFill>
                        <a:effectLst/>
                        <a:latin typeface="Calibri" panose="020F0502020204030204" charset="0"/>
                        <a:ea typeface="宋体" panose="02010600030101010101" pitchFamily="2" charset="-122"/>
                        <a:cs typeface="+mn-cs"/>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44627">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en-US" altLang="zh-CN" sz="1800" kern="1200" dirty="0">
                          <a:solidFill>
                            <a:schemeClr val="tx1"/>
                          </a:solidFill>
                          <a:effectLst/>
                          <a:latin typeface="Calibri" panose="020F0502020204030204" charset="0"/>
                          <a:ea typeface="宋体" panose="02010600030101010101" pitchFamily="2" charset="-122"/>
                          <a:cs typeface="+mn-cs"/>
                        </a:rPr>
                        <a:t>Honda SH được trang bị động cơ 160 cực kỳ mạnh mẽ, giúp anh chị chạy thoải mái và mạnh mẽ hơn rất nhiều. Em mời anh qua xem xe thử nha</a:t>
                      </a:r>
                      <a:endParaRPr lang="zh-CN" altLang="en-US" sz="1800" dirty="0"/>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方正兰亭准黑简体" panose="02000000000000000000" charset="-122"/>
                      </a:endParaRPr>
                    </a:p>
                  </a:txBody>
                  <a:tcPr marL="91431" marR="91431"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advTm="5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87" name="Group 84"/>
          <p:cNvGrpSpPr/>
          <p:nvPr/>
        </p:nvGrpSpPr>
        <p:grpSpPr>
          <a:xfrm>
            <a:off x="3145493" y="2400582"/>
            <a:ext cx="6530314" cy="4428734"/>
            <a:chOff x="3574093" y="2758311"/>
            <a:chExt cx="6532015" cy="4429888"/>
          </a:xfrm>
          <a:effectLst>
            <a:outerShdw blurRad="50800" dist="76200" dir="2700000" algn="tl" rotWithShape="0">
              <a:prstClr val="black">
                <a:alpha val="40000"/>
              </a:prstClr>
            </a:outerShdw>
          </a:effectLst>
        </p:grpSpPr>
        <p:sp>
          <p:nvSpPr>
            <p:cNvPr id="688" name="Freeform 94"/>
            <p:cNvSpPr/>
            <p:nvPr/>
          </p:nvSpPr>
          <p:spPr>
            <a:xfrm>
              <a:off x="6221415" y="4382720"/>
              <a:ext cx="3884693" cy="2805479"/>
            </a:xfrm>
            <a:custGeom>
              <a:avLst/>
              <a:gdLst>
                <a:gd name="connsiteX0" fmla="*/ 1070748 w 3546026"/>
                <a:gd name="connsiteY0" fmla="*/ 0 h 2475279"/>
                <a:gd name="connsiteX1" fmla="*/ 3546026 w 3546026"/>
                <a:gd name="connsiteY1" fmla="*/ 2475279 h 2475279"/>
                <a:gd name="connsiteX2" fmla="*/ 1404530 w 3546026"/>
                <a:gd name="connsiteY2" fmla="*/ 2475279 h 2475279"/>
                <a:gd name="connsiteX3" fmla="*/ 0 w 3546026"/>
                <a:gd name="connsiteY3" fmla="*/ 1070749 h 2475279"/>
                <a:gd name="connsiteX4" fmla="*/ 1070748 w 3546026"/>
                <a:gd name="connsiteY4" fmla="*/ 0 h 2475279"/>
                <a:gd name="connsiteX0-1" fmla="*/ 1070748 w 3546026"/>
                <a:gd name="connsiteY0-2" fmla="*/ 0 h 2780079"/>
                <a:gd name="connsiteX1-3" fmla="*/ 3546026 w 3546026"/>
                <a:gd name="connsiteY1-4" fmla="*/ 2475279 h 2780079"/>
                <a:gd name="connsiteX2-5" fmla="*/ 1726263 w 3546026"/>
                <a:gd name="connsiteY2-6" fmla="*/ 2780079 h 2780079"/>
                <a:gd name="connsiteX3-7" fmla="*/ 0 w 3546026"/>
                <a:gd name="connsiteY3-8" fmla="*/ 1070749 h 2780079"/>
                <a:gd name="connsiteX4-9" fmla="*/ 1070748 w 3546026"/>
                <a:gd name="connsiteY4-10" fmla="*/ 0 h 2780079"/>
                <a:gd name="connsiteX0-11" fmla="*/ 1070748 w 3884693"/>
                <a:gd name="connsiteY0-12" fmla="*/ 0 h 2805479"/>
                <a:gd name="connsiteX1-13" fmla="*/ 3884693 w 3884693"/>
                <a:gd name="connsiteY1-14" fmla="*/ 2805479 h 2805479"/>
                <a:gd name="connsiteX2-15" fmla="*/ 1726263 w 3884693"/>
                <a:gd name="connsiteY2-16" fmla="*/ 2780079 h 2805479"/>
                <a:gd name="connsiteX3-17" fmla="*/ 0 w 3884693"/>
                <a:gd name="connsiteY3-18" fmla="*/ 1070749 h 2805479"/>
                <a:gd name="connsiteX4-19" fmla="*/ 1070748 w 3884693"/>
                <a:gd name="connsiteY4-20" fmla="*/ 0 h 28054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84693" h="2805479">
                  <a:moveTo>
                    <a:pt x="1070748" y="0"/>
                  </a:moveTo>
                  <a:lnTo>
                    <a:pt x="3884693" y="2805479"/>
                  </a:lnTo>
                  <a:lnTo>
                    <a:pt x="1726263" y="2780079"/>
                  </a:lnTo>
                  <a:lnTo>
                    <a:pt x="0" y="1070749"/>
                  </a:lnTo>
                  <a:lnTo>
                    <a:pt x="1070748"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800" dirty="0">
                <a:solidFill>
                  <a:srgbClr val="FFFFFF"/>
                </a:solidFill>
              </a:endParaRPr>
            </a:p>
          </p:txBody>
        </p:sp>
        <p:sp>
          <p:nvSpPr>
            <p:cNvPr id="689" name="Freeform 5"/>
            <p:cNvSpPr/>
            <p:nvPr/>
          </p:nvSpPr>
          <p:spPr bwMode="auto">
            <a:xfrm rot="2113072" flipH="1">
              <a:off x="5713982" y="3356398"/>
              <a:ext cx="1237843" cy="1865735"/>
            </a:xfrm>
            <a:custGeom>
              <a:avLst/>
              <a:gdLst>
                <a:gd name="T0" fmla="*/ 0 w 293"/>
                <a:gd name="T1" fmla="*/ 156 h 441"/>
                <a:gd name="T2" fmla="*/ 63 w 293"/>
                <a:gd name="T3" fmla="*/ 110 h 441"/>
                <a:gd name="T4" fmla="*/ 220 w 293"/>
                <a:gd name="T5" fmla="*/ 0 h 441"/>
                <a:gd name="T6" fmla="*/ 293 w 293"/>
                <a:gd name="T7" fmla="*/ 426 h 441"/>
                <a:gd name="T8" fmla="*/ 57 w 293"/>
                <a:gd name="T9" fmla="*/ 389 h 441"/>
                <a:gd name="T10" fmla="*/ 40 w 293"/>
                <a:gd name="T11" fmla="*/ 392 h 441"/>
                <a:gd name="T12" fmla="*/ 0 w 293"/>
                <a:gd name="T13" fmla="*/ 156 h 441"/>
              </a:gdLst>
              <a:ahLst/>
              <a:cxnLst>
                <a:cxn ang="0">
                  <a:pos x="T0" y="T1"/>
                </a:cxn>
                <a:cxn ang="0">
                  <a:pos x="T2" y="T3"/>
                </a:cxn>
                <a:cxn ang="0">
                  <a:pos x="T4" y="T5"/>
                </a:cxn>
                <a:cxn ang="0">
                  <a:pos x="T6" y="T7"/>
                </a:cxn>
                <a:cxn ang="0">
                  <a:pos x="T8" y="T9"/>
                </a:cxn>
                <a:cxn ang="0">
                  <a:pos x="T10" y="T11"/>
                </a:cxn>
                <a:cxn ang="0">
                  <a:pos x="T12" y="T13"/>
                </a:cxn>
              </a:cxnLst>
              <a:rect l="0" t="0" r="r" b="b"/>
              <a:pathLst>
                <a:path w="293" h="441">
                  <a:moveTo>
                    <a:pt x="0" y="156"/>
                  </a:moveTo>
                  <a:cubicBezTo>
                    <a:pt x="0" y="156"/>
                    <a:pt x="38" y="152"/>
                    <a:pt x="63" y="110"/>
                  </a:cubicBezTo>
                  <a:cubicBezTo>
                    <a:pt x="88" y="68"/>
                    <a:pt x="162" y="2"/>
                    <a:pt x="220" y="0"/>
                  </a:cubicBezTo>
                  <a:cubicBezTo>
                    <a:pt x="293" y="426"/>
                    <a:pt x="293" y="426"/>
                    <a:pt x="293" y="426"/>
                  </a:cubicBezTo>
                  <a:cubicBezTo>
                    <a:pt x="293" y="426"/>
                    <a:pt x="154" y="441"/>
                    <a:pt x="57" y="389"/>
                  </a:cubicBezTo>
                  <a:cubicBezTo>
                    <a:pt x="40" y="392"/>
                    <a:pt x="40" y="392"/>
                    <a:pt x="40" y="392"/>
                  </a:cubicBezTo>
                  <a:lnTo>
                    <a:pt x="0" y="156"/>
                  </a:lnTo>
                  <a:close/>
                </a:path>
              </a:pathLst>
            </a:custGeom>
            <a:solidFill>
              <a:srgbClr val="F8D4A9"/>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a:bodyPr>
            <a:lstStyle/>
            <a:p>
              <a:endParaRPr lang="en-ID" sz="1800" dirty="0">
                <a:solidFill>
                  <a:prstClr val="black"/>
                </a:solidFill>
              </a:endParaRPr>
            </a:p>
          </p:txBody>
        </p:sp>
        <p:grpSp>
          <p:nvGrpSpPr>
            <p:cNvPr id="690" name="Group 40"/>
            <p:cNvGrpSpPr/>
            <p:nvPr/>
          </p:nvGrpSpPr>
          <p:grpSpPr>
            <a:xfrm rot="2700000">
              <a:off x="5311355" y="1021049"/>
              <a:ext cx="1766217" cy="5240742"/>
              <a:chOff x="1527994" y="1386221"/>
              <a:chExt cx="1766217" cy="5240742"/>
            </a:xfrm>
            <a:solidFill>
              <a:schemeClr val="accent3"/>
            </a:solidFill>
          </p:grpSpPr>
          <p:sp>
            <p:nvSpPr>
              <p:cNvPr id="700" name="Freeform 27"/>
              <p:cNvSpPr/>
              <p:nvPr/>
            </p:nvSpPr>
            <p:spPr bwMode="auto">
              <a:xfrm>
                <a:off x="2102893" y="4116570"/>
                <a:ext cx="977329" cy="2510393"/>
              </a:xfrm>
              <a:custGeom>
                <a:avLst/>
                <a:gdLst>
                  <a:gd name="T0" fmla="*/ 183 w 194"/>
                  <a:gd name="T1" fmla="*/ 334 h 499"/>
                  <a:gd name="T2" fmla="*/ 104 w 194"/>
                  <a:gd name="T3" fmla="*/ 334 h 499"/>
                  <a:gd name="T4" fmla="*/ 104 w 194"/>
                  <a:gd name="T5" fmla="*/ 299 h 499"/>
                  <a:gd name="T6" fmla="*/ 112 w 194"/>
                  <a:gd name="T7" fmla="*/ 299 h 499"/>
                  <a:gd name="T8" fmla="*/ 123 w 194"/>
                  <a:gd name="T9" fmla="*/ 288 h 499"/>
                  <a:gd name="T10" fmla="*/ 123 w 194"/>
                  <a:gd name="T11" fmla="*/ 275 h 499"/>
                  <a:gd name="T12" fmla="*/ 112 w 194"/>
                  <a:gd name="T13" fmla="*/ 264 h 499"/>
                  <a:gd name="T14" fmla="*/ 104 w 194"/>
                  <a:gd name="T15" fmla="*/ 264 h 499"/>
                  <a:gd name="T16" fmla="*/ 104 w 194"/>
                  <a:gd name="T17" fmla="*/ 21 h 499"/>
                  <a:gd name="T18" fmla="*/ 61 w 194"/>
                  <a:gd name="T19" fmla="*/ 0 h 499"/>
                  <a:gd name="T20" fmla="*/ 18 w 194"/>
                  <a:gd name="T21" fmla="*/ 21 h 499"/>
                  <a:gd name="T22" fmla="*/ 18 w 194"/>
                  <a:gd name="T23" fmla="*/ 264 h 499"/>
                  <a:gd name="T24" fmla="*/ 11 w 194"/>
                  <a:gd name="T25" fmla="*/ 264 h 499"/>
                  <a:gd name="T26" fmla="*/ 0 w 194"/>
                  <a:gd name="T27" fmla="*/ 275 h 499"/>
                  <a:gd name="T28" fmla="*/ 0 w 194"/>
                  <a:gd name="T29" fmla="*/ 288 h 499"/>
                  <a:gd name="T30" fmla="*/ 11 w 194"/>
                  <a:gd name="T31" fmla="*/ 299 h 499"/>
                  <a:gd name="T32" fmla="*/ 18 w 194"/>
                  <a:gd name="T33" fmla="*/ 299 h 499"/>
                  <a:gd name="T34" fmla="*/ 18 w 194"/>
                  <a:gd name="T35" fmla="*/ 488 h 499"/>
                  <a:gd name="T36" fmla="*/ 29 w 194"/>
                  <a:gd name="T37" fmla="*/ 499 h 499"/>
                  <a:gd name="T38" fmla="*/ 93 w 194"/>
                  <a:gd name="T39" fmla="*/ 499 h 499"/>
                  <a:gd name="T40" fmla="*/ 104 w 194"/>
                  <a:gd name="T41" fmla="*/ 488 h 499"/>
                  <a:gd name="T42" fmla="*/ 104 w 194"/>
                  <a:gd name="T43" fmla="*/ 436 h 499"/>
                  <a:gd name="T44" fmla="*/ 183 w 194"/>
                  <a:gd name="T45" fmla="*/ 436 h 499"/>
                  <a:gd name="T46" fmla="*/ 194 w 194"/>
                  <a:gd name="T47" fmla="*/ 425 h 499"/>
                  <a:gd name="T48" fmla="*/ 194 w 194"/>
                  <a:gd name="T49" fmla="*/ 413 h 499"/>
                  <a:gd name="T50" fmla="*/ 183 w 194"/>
                  <a:gd name="T51" fmla="*/ 402 h 499"/>
                  <a:gd name="T52" fmla="*/ 158 w 194"/>
                  <a:gd name="T53" fmla="*/ 402 h 499"/>
                  <a:gd name="T54" fmla="*/ 158 w 194"/>
                  <a:gd name="T55" fmla="*/ 368 h 499"/>
                  <a:gd name="T56" fmla="*/ 183 w 194"/>
                  <a:gd name="T57" fmla="*/ 368 h 499"/>
                  <a:gd name="T58" fmla="*/ 194 w 194"/>
                  <a:gd name="T59" fmla="*/ 357 h 499"/>
                  <a:gd name="T60" fmla="*/ 194 w 194"/>
                  <a:gd name="T61" fmla="*/ 345 h 499"/>
                  <a:gd name="T62" fmla="*/ 183 w 194"/>
                  <a:gd name="T63" fmla="*/ 33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 h="499">
                    <a:moveTo>
                      <a:pt x="183" y="334"/>
                    </a:moveTo>
                    <a:cubicBezTo>
                      <a:pt x="104" y="334"/>
                      <a:pt x="104" y="334"/>
                      <a:pt x="104" y="334"/>
                    </a:cubicBezTo>
                    <a:cubicBezTo>
                      <a:pt x="104" y="299"/>
                      <a:pt x="104" y="299"/>
                      <a:pt x="104" y="299"/>
                    </a:cubicBezTo>
                    <a:cubicBezTo>
                      <a:pt x="112" y="299"/>
                      <a:pt x="112" y="299"/>
                      <a:pt x="112" y="299"/>
                    </a:cubicBezTo>
                    <a:cubicBezTo>
                      <a:pt x="118" y="299"/>
                      <a:pt x="123" y="294"/>
                      <a:pt x="123" y="288"/>
                    </a:cubicBezTo>
                    <a:cubicBezTo>
                      <a:pt x="123" y="275"/>
                      <a:pt x="123" y="275"/>
                      <a:pt x="123" y="275"/>
                    </a:cubicBezTo>
                    <a:cubicBezTo>
                      <a:pt x="123" y="269"/>
                      <a:pt x="118" y="264"/>
                      <a:pt x="112" y="264"/>
                    </a:cubicBezTo>
                    <a:cubicBezTo>
                      <a:pt x="104" y="264"/>
                      <a:pt x="104" y="264"/>
                      <a:pt x="104" y="264"/>
                    </a:cubicBezTo>
                    <a:cubicBezTo>
                      <a:pt x="104" y="21"/>
                      <a:pt x="104" y="21"/>
                      <a:pt x="104" y="21"/>
                    </a:cubicBezTo>
                    <a:cubicBezTo>
                      <a:pt x="89" y="17"/>
                      <a:pt x="74" y="10"/>
                      <a:pt x="61" y="0"/>
                    </a:cubicBezTo>
                    <a:cubicBezTo>
                      <a:pt x="48" y="10"/>
                      <a:pt x="34" y="17"/>
                      <a:pt x="18" y="21"/>
                    </a:cubicBezTo>
                    <a:cubicBezTo>
                      <a:pt x="18" y="264"/>
                      <a:pt x="18" y="264"/>
                      <a:pt x="18" y="264"/>
                    </a:cubicBezTo>
                    <a:cubicBezTo>
                      <a:pt x="11" y="264"/>
                      <a:pt x="11" y="264"/>
                      <a:pt x="11" y="264"/>
                    </a:cubicBezTo>
                    <a:cubicBezTo>
                      <a:pt x="5" y="264"/>
                      <a:pt x="0" y="269"/>
                      <a:pt x="0" y="275"/>
                    </a:cubicBezTo>
                    <a:cubicBezTo>
                      <a:pt x="0" y="288"/>
                      <a:pt x="0" y="288"/>
                      <a:pt x="0" y="288"/>
                    </a:cubicBezTo>
                    <a:cubicBezTo>
                      <a:pt x="0" y="294"/>
                      <a:pt x="5" y="299"/>
                      <a:pt x="11" y="299"/>
                    </a:cubicBezTo>
                    <a:cubicBezTo>
                      <a:pt x="18" y="299"/>
                      <a:pt x="18" y="299"/>
                      <a:pt x="18" y="299"/>
                    </a:cubicBezTo>
                    <a:cubicBezTo>
                      <a:pt x="18" y="488"/>
                      <a:pt x="18" y="488"/>
                      <a:pt x="18" y="488"/>
                    </a:cubicBezTo>
                    <a:cubicBezTo>
                      <a:pt x="18" y="494"/>
                      <a:pt x="23" y="499"/>
                      <a:pt x="29" y="499"/>
                    </a:cubicBezTo>
                    <a:cubicBezTo>
                      <a:pt x="93" y="499"/>
                      <a:pt x="93" y="499"/>
                      <a:pt x="93" y="499"/>
                    </a:cubicBezTo>
                    <a:cubicBezTo>
                      <a:pt x="99" y="499"/>
                      <a:pt x="104" y="494"/>
                      <a:pt x="104" y="488"/>
                    </a:cubicBezTo>
                    <a:cubicBezTo>
                      <a:pt x="104" y="436"/>
                      <a:pt x="104" y="436"/>
                      <a:pt x="104" y="436"/>
                    </a:cubicBezTo>
                    <a:cubicBezTo>
                      <a:pt x="183" y="436"/>
                      <a:pt x="183" y="436"/>
                      <a:pt x="183" y="436"/>
                    </a:cubicBezTo>
                    <a:cubicBezTo>
                      <a:pt x="189" y="436"/>
                      <a:pt x="194" y="431"/>
                      <a:pt x="194" y="425"/>
                    </a:cubicBezTo>
                    <a:cubicBezTo>
                      <a:pt x="194" y="413"/>
                      <a:pt x="194" y="413"/>
                      <a:pt x="194" y="413"/>
                    </a:cubicBezTo>
                    <a:cubicBezTo>
                      <a:pt x="194" y="407"/>
                      <a:pt x="189" y="402"/>
                      <a:pt x="183" y="402"/>
                    </a:cubicBezTo>
                    <a:cubicBezTo>
                      <a:pt x="158" y="402"/>
                      <a:pt x="158" y="402"/>
                      <a:pt x="158" y="402"/>
                    </a:cubicBezTo>
                    <a:cubicBezTo>
                      <a:pt x="158" y="368"/>
                      <a:pt x="158" y="368"/>
                      <a:pt x="158" y="368"/>
                    </a:cubicBezTo>
                    <a:cubicBezTo>
                      <a:pt x="183" y="368"/>
                      <a:pt x="183" y="368"/>
                      <a:pt x="183" y="368"/>
                    </a:cubicBezTo>
                    <a:cubicBezTo>
                      <a:pt x="189" y="368"/>
                      <a:pt x="194" y="363"/>
                      <a:pt x="194" y="357"/>
                    </a:cubicBezTo>
                    <a:cubicBezTo>
                      <a:pt x="194" y="345"/>
                      <a:pt x="194" y="345"/>
                      <a:pt x="194" y="345"/>
                    </a:cubicBezTo>
                    <a:cubicBezTo>
                      <a:pt x="194" y="339"/>
                      <a:pt x="189" y="334"/>
                      <a:pt x="183" y="33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a:bodyPr>
              <a:lstStyle/>
              <a:p>
                <a:endParaRPr lang="en-US" sz="1800" dirty="0">
                  <a:solidFill>
                    <a:prstClr val="black"/>
                  </a:solidFill>
                </a:endParaRPr>
              </a:p>
            </p:txBody>
          </p:sp>
          <p:sp>
            <p:nvSpPr>
              <p:cNvPr id="701" name="Freeform 28"/>
              <p:cNvSpPr>
                <a:spLocks noEditPoints="1"/>
              </p:cNvSpPr>
              <p:nvPr/>
            </p:nvSpPr>
            <p:spPr bwMode="auto">
              <a:xfrm>
                <a:off x="1527994" y="1386221"/>
                <a:ext cx="1766217" cy="1667208"/>
              </a:xfrm>
              <a:custGeom>
                <a:avLst/>
                <a:gdLst>
                  <a:gd name="T0" fmla="*/ 272 w 351"/>
                  <a:gd name="T1" fmla="*/ 130 h 331"/>
                  <a:gd name="T2" fmla="*/ 277 w 351"/>
                  <a:gd name="T3" fmla="*/ 101 h 331"/>
                  <a:gd name="T4" fmla="*/ 175 w 351"/>
                  <a:gd name="T5" fmla="*/ 0 h 331"/>
                  <a:gd name="T6" fmla="*/ 74 w 351"/>
                  <a:gd name="T7" fmla="*/ 101 h 331"/>
                  <a:gd name="T8" fmla="*/ 78 w 351"/>
                  <a:gd name="T9" fmla="*/ 130 h 331"/>
                  <a:gd name="T10" fmla="*/ 0 w 351"/>
                  <a:gd name="T11" fmla="*/ 229 h 331"/>
                  <a:gd name="T12" fmla="*/ 101 w 351"/>
                  <a:gd name="T13" fmla="*/ 331 h 331"/>
                  <a:gd name="T14" fmla="*/ 132 w 351"/>
                  <a:gd name="T15" fmla="*/ 326 h 331"/>
                  <a:gd name="T16" fmla="*/ 175 w 351"/>
                  <a:gd name="T17" fmla="*/ 298 h 331"/>
                  <a:gd name="T18" fmla="*/ 218 w 351"/>
                  <a:gd name="T19" fmla="*/ 326 h 331"/>
                  <a:gd name="T20" fmla="*/ 249 w 351"/>
                  <a:gd name="T21" fmla="*/ 331 h 331"/>
                  <a:gd name="T22" fmla="*/ 351 w 351"/>
                  <a:gd name="T23" fmla="*/ 229 h 331"/>
                  <a:gd name="T24" fmla="*/ 272 w 351"/>
                  <a:gd name="T25" fmla="*/ 130 h 331"/>
                  <a:gd name="T26" fmla="*/ 175 w 351"/>
                  <a:gd name="T27" fmla="*/ 55 h 331"/>
                  <a:gd name="T28" fmla="*/ 222 w 351"/>
                  <a:gd name="T29" fmla="*/ 101 h 331"/>
                  <a:gd name="T30" fmla="*/ 201 w 351"/>
                  <a:gd name="T31" fmla="*/ 140 h 331"/>
                  <a:gd name="T32" fmla="*/ 195 w 351"/>
                  <a:gd name="T33" fmla="*/ 143 h 331"/>
                  <a:gd name="T34" fmla="*/ 175 w 351"/>
                  <a:gd name="T35" fmla="*/ 148 h 331"/>
                  <a:gd name="T36" fmla="*/ 155 w 351"/>
                  <a:gd name="T37" fmla="*/ 143 h 331"/>
                  <a:gd name="T38" fmla="*/ 149 w 351"/>
                  <a:gd name="T39" fmla="*/ 140 h 331"/>
                  <a:gd name="T40" fmla="*/ 129 w 351"/>
                  <a:gd name="T41" fmla="*/ 101 h 331"/>
                  <a:gd name="T42" fmla="*/ 175 w 351"/>
                  <a:gd name="T43" fmla="*/ 55 h 331"/>
                  <a:gd name="T44" fmla="*/ 101 w 351"/>
                  <a:gd name="T45" fmla="*/ 276 h 331"/>
                  <a:gd name="T46" fmla="*/ 55 w 351"/>
                  <a:gd name="T47" fmla="*/ 229 h 331"/>
                  <a:gd name="T48" fmla="*/ 101 w 351"/>
                  <a:gd name="T49" fmla="*/ 183 h 331"/>
                  <a:gd name="T50" fmla="*/ 122 w 351"/>
                  <a:gd name="T51" fmla="*/ 187 h 331"/>
                  <a:gd name="T52" fmla="*/ 127 w 351"/>
                  <a:gd name="T53" fmla="*/ 191 h 331"/>
                  <a:gd name="T54" fmla="*/ 148 w 351"/>
                  <a:gd name="T55" fmla="*/ 229 h 331"/>
                  <a:gd name="T56" fmla="*/ 101 w 351"/>
                  <a:gd name="T57" fmla="*/ 276 h 331"/>
                  <a:gd name="T58" fmla="*/ 249 w 351"/>
                  <a:gd name="T59" fmla="*/ 276 h 331"/>
                  <a:gd name="T60" fmla="*/ 203 w 351"/>
                  <a:gd name="T61" fmla="*/ 229 h 331"/>
                  <a:gd name="T62" fmla="*/ 223 w 351"/>
                  <a:gd name="T63" fmla="*/ 191 h 331"/>
                  <a:gd name="T64" fmla="*/ 229 w 351"/>
                  <a:gd name="T65" fmla="*/ 187 h 331"/>
                  <a:gd name="T66" fmla="*/ 249 w 351"/>
                  <a:gd name="T67" fmla="*/ 183 h 331"/>
                  <a:gd name="T68" fmla="*/ 296 w 351"/>
                  <a:gd name="T69" fmla="*/ 229 h 331"/>
                  <a:gd name="T70" fmla="*/ 249 w 351"/>
                  <a:gd name="T71" fmla="*/ 27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331">
                    <a:moveTo>
                      <a:pt x="272" y="130"/>
                    </a:moveTo>
                    <a:cubicBezTo>
                      <a:pt x="275" y="121"/>
                      <a:pt x="277" y="111"/>
                      <a:pt x="277" y="101"/>
                    </a:cubicBezTo>
                    <a:cubicBezTo>
                      <a:pt x="277" y="45"/>
                      <a:pt x="231" y="0"/>
                      <a:pt x="175" y="0"/>
                    </a:cubicBezTo>
                    <a:cubicBezTo>
                      <a:pt x="119" y="0"/>
                      <a:pt x="74" y="45"/>
                      <a:pt x="74" y="101"/>
                    </a:cubicBezTo>
                    <a:cubicBezTo>
                      <a:pt x="74" y="111"/>
                      <a:pt x="75" y="121"/>
                      <a:pt x="78" y="130"/>
                    </a:cubicBezTo>
                    <a:cubicBezTo>
                      <a:pt x="33" y="141"/>
                      <a:pt x="0" y="181"/>
                      <a:pt x="0" y="229"/>
                    </a:cubicBezTo>
                    <a:cubicBezTo>
                      <a:pt x="0" y="285"/>
                      <a:pt x="45" y="331"/>
                      <a:pt x="101" y="331"/>
                    </a:cubicBezTo>
                    <a:cubicBezTo>
                      <a:pt x="112" y="331"/>
                      <a:pt x="122" y="329"/>
                      <a:pt x="132" y="326"/>
                    </a:cubicBezTo>
                    <a:cubicBezTo>
                      <a:pt x="149" y="320"/>
                      <a:pt x="163" y="311"/>
                      <a:pt x="175" y="298"/>
                    </a:cubicBezTo>
                    <a:cubicBezTo>
                      <a:pt x="187" y="311"/>
                      <a:pt x="202" y="320"/>
                      <a:pt x="218" y="326"/>
                    </a:cubicBezTo>
                    <a:cubicBezTo>
                      <a:pt x="228" y="329"/>
                      <a:pt x="238" y="331"/>
                      <a:pt x="249" y="331"/>
                    </a:cubicBezTo>
                    <a:cubicBezTo>
                      <a:pt x="305" y="331"/>
                      <a:pt x="351" y="285"/>
                      <a:pt x="351" y="229"/>
                    </a:cubicBezTo>
                    <a:cubicBezTo>
                      <a:pt x="351" y="181"/>
                      <a:pt x="317" y="141"/>
                      <a:pt x="272" y="130"/>
                    </a:cubicBezTo>
                    <a:moveTo>
                      <a:pt x="175" y="55"/>
                    </a:moveTo>
                    <a:cubicBezTo>
                      <a:pt x="201" y="55"/>
                      <a:pt x="222" y="76"/>
                      <a:pt x="222" y="101"/>
                    </a:cubicBezTo>
                    <a:cubicBezTo>
                      <a:pt x="222" y="117"/>
                      <a:pt x="214" y="131"/>
                      <a:pt x="201" y="140"/>
                    </a:cubicBezTo>
                    <a:cubicBezTo>
                      <a:pt x="199" y="141"/>
                      <a:pt x="197" y="142"/>
                      <a:pt x="195" y="143"/>
                    </a:cubicBezTo>
                    <a:cubicBezTo>
                      <a:pt x="189" y="146"/>
                      <a:pt x="182" y="148"/>
                      <a:pt x="175" y="148"/>
                    </a:cubicBezTo>
                    <a:cubicBezTo>
                      <a:pt x="168" y="148"/>
                      <a:pt x="161" y="146"/>
                      <a:pt x="155" y="143"/>
                    </a:cubicBezTo>
                    <a:cubicBezTo>
                      <a:pt x="153" y="142"/>
                      <a:pt x="151" y="141"/>
                      <a:pt x="149" y="140"/>
                    </a:cubicBezTo>
                    <a:cubicBezTo>
                      <a:pt x="137" y="131"/>
                      <a:pt x="129" y="117"/>
                      <a:pt x="129" y="101"/>
                    </a:cubicBezTo>
                    <a:cubicBezTo>
                      <a:pt x="129" y="76"/>
                      <a:pt x="150" y="55"/>
                      <a:pt x="175" y="55"/>
                    </a:cubicBezTo>
                    <a:moveTo>
                      <a:pt x="101" y="276"/>
                    </a:moveTo>
                    <a:cubicBezTo>
                      <a:pt x="76" y="276"/>
                      <a:pt x="55" y="255"/>
                      <a:pt x="55" y="229"/>
                    </a:cubicBezTo>
                    <a:cubicBezTo>
                      <a:pt x="55" y="203"/>
                      <a:pt x="76" y="183"/>
                      <a:pt x="101" y="183"/>
                    </a:cubicBezTo>
                    <a:cubicBezTo>
                      <a:pt x="108" y="183"/>
                      <a:pt x="115" y="184"/>
                      <a:pt x="122" y="187"/>
                    </a:cubicBezTo>
                    <a:cubicBezTo>
                      <a:pt x="123" y="189"/>
                      <a:pt x="125" y="190"/>
                      <a:pt x="127" y="191"/>
                    </a:cubicBezTo>
                    <a:cubicBezTo>
                      <a:pt x="140" y="199"/>
                      <a:pt x="148" y="213"/>
                      <a:pt x="148" y="229"/>
                    </a:cubicBezTo>
                    <a:cubicBezTo>
                      <a:pt x="148" y="255"/>
                      <a:pt x="127" y="276"/>
                      <a:pt x="101" y="276"/>
                    </a:cubicBezTo>
                    <a:moveTo>
                      <a:pt x="249" y="276"/>
                    </a:moveTo>
                    <a:cubicBezTo>
                      <a:pt x="223" y="276"/>
                      <a:pt x="203" y="255"/>
                      <a:pt x="203" y="229"/>
                    </a:cubicBezTo>
                    <a:cubicBezTo>
                      <a:pt x="203" y="213"/>
                      <a:pt x="211" y="199"/>
                      <a:pt x="223" y="191"/>
                    </a:cubicBezTo>
                    <a:cubicBezTo>
                      <a:pt x="225" y="190"/>
                      <a:pt x="227" y="189"/>
                      <a:pt x="229" y="187"/>
                    </a:cubicBezTo>
                    <a:cubicBezTo>
                      <a:pt x="235" y="184"/>
                      <a:pt x="242" y="183"/>
                      <a:pt x="249" y="183"/>
                    </a:cubicBezTo>
                    <a:cubicBezTo>
                      <a:pt x="275" y="183"/>
                      <a:pt x="296" y="203"/>
                      <a:pt x="296" y="229"/>
                    </a:cubicBezTo>
                    <a:cubicBezTo>
                      <a:pt x="296" y="255"/>
                      <a:pt x="275" y="276"/>
                      <a:pt x="249" y="2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a:bodyPr>
              <a:lstStyle/>
              <a:p>
                <a:endParaRPr lang="en-US" sz="1800" dirty="0">
                  <a:solidFill>
                    <a:prstClr val="black"/>
                  </a:solidFill>
                </a:endParaRPr>
              </a:p>
            </p:txBody>
          </p:sp>
          <p:sp>
            <p:nvSpPr>
              <p:cNvPr id="702" name="Rectangle 39"/>
              <p:cNvSpPr/>
              <p:nvPr/>
            </p:nvSpPr>
            <p:spPr>
              <a:xfrm>
                <a:off x="2196633" y="2833688"/>
                <a:ext cx="434199" cy="1886369"/>
              </a:xfrm>
              <a:prstGeom prst="rect">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a:bodyPr>
              <a:lstStyle/>
              <a:p>
                <a:endParaRPr lang="en-US" sz="1800" dirty="0">
                  <a:solidFill>
                    <a:prstClr val="black"/>
                  </a:solidFill>
                </a:endParaRPr>
              </a:p>
            </p:txBody>
          </p:sp>
        </p:grpSp>
        <p:sp>
          <p:nvSpPr>
            <p:cNvPr id="691" name="Rectangle 439"/>
            <p:cNvSpPr>
              <a:spLocks noChangeArrowheads="1"/>
            </p:cNvSpPr>
            <p:nvPr/>
          </p:nvSpPr>
          <p:spPr bwMode="auto">
            <a:xfrm rot="18900000" flipH="1" flipV="1">
              <a:off x="6052372" y="4779700"/>
              <a:ext cx="1246341" cy="181959"/>
            </a:xfrm>
            <a:prstGeom prst="rect">
              <a:avLst/>
            </a:prstGeom>
            <a:solidFill>
              <a:schemeClr val="bg1">
                <a:lumMod val="75000"/>
              </a:schemeClr>
            </a:solidFill>
            <a:ln>
              <a:noFill/>
            </a:ln>
          </p:spPr>
          <p:txBody>
            <a:bodyPr vert="horz" wrap="square" lIns="91416" tIns="45708" rIns="91416" bIns="45708" numCol="1" anchor="t" anchorCtr="0" compatLnSpc="1">
              <a:normAutofit fontScale="40000" lnSpcReduction="20000"/>
            </a:bodyPr>
            <a:lstStyle/>
            <a:p>
              <a:endParaRPr lang="en-ID" sz="1800" dirty="0">
                <a:solidFill>
                  <a:prstClr val="black"/>
                </a:solidFill>
              </a:endParaRPr>
            </a:p>
          </p:txBody>
        </p:sp>
        <p:sp>
          <p:nvSpPr>
            <p:cNvPr id="692" name="Rectangle 440"/>
            <p:cNvSpPr>
              <a:spLocks noChangeArrowheads="1"/>
            </p:cNvSpPr>
            <p:nvPr/>
          </p:nvSpPr>
          <p:spPr bwMode="auto">
            <a:xfrm rot="18900000" flipH="1" flipV="1">
              <a:off x="6143809" y="5000447"/>
              <a:ext cx="621974" cy="181959"/>
            </a:xfrm>
            <a:prstGeom prst="rect">
              <a:avLst/>
            </a:prstGeom>
            <a:solidFill>
              <a:schemeClr val="bg1">
                <a:lumMod val="85000"/>
              </a:schemeClr>
            </a:solidFill>
            <a:ln>
              <a:noFill/>
            </a:ln>
          </p:spPr>
          <p:txBody>
            <a:bodyPr vert="horz" wrap="square" lIns="91416" tIns="45708" rIns="91416" bIns="45708" numCol="1" anchor="t" anchorCtr="0" compatLnSpc="1">
              <a:normAutofit fontScale="40000" lnSpcReduction="20000"/>
            </a:bodyPr>
            <a:lstStyle/>
            <a:p>
              <a:endParaRPr lang="en-ID" sz="1800" dirty="0">
                <a:solidFill>
                  <a:prstClr val="black"/>
                </a:solidFill>
              </a:endParaRPr>
            </a:p>
          </p:txBody>
        </p:sp>
        <p:sp>
          <p:nvSpPr>
            <p:cNvPr id="693" name="Freeform 15"/>
            <p:cNvSpPr/>
            <p:nvPr/>
          </p:nvSpPr>
          <p:spPr bwMode="auto">
            <a:xfrm rot="2113072" flipH="1">
              <a:off x="6021255" y="3165367"/>
              <a:ext cx="798319" cy="491100"/>
            </a:xfrm>
            <a:custGeom>
              <a:avLst/>
              <a:gdLst>
                <a:gd name="T0" fmla="*/ 186 w 189"/>
                <a:gd name="T1" fmla="*/ 37 h 116"/>
                <a:gd name="T2" fmla="*/ 152 w 189"/>
                <a:gd name="T3" fmla="*/ 81 h 116"/>
                <a:gd name="T4" fmla="*/ 25 w 189"/>
                <a:gd name="T5" fmla="*/ 113 h 116"/>
                <a:gd name="T6" fmla="*/ 5 w 189"/>
                <a:gd name="T7" fmla="*/ 76 h 116"/>
                <a:gd name="T8" fmla="*/ 3 w 189"/>
                <a:gd name="T9" fmla="*/ 68 h 116"/>
                <a:gd name="T10" fmla="*/ 27 w 189"/>
                <a:gd name="T11" fmla="*/ 28 h 116"/>
                <a:gd name="T12" fmla="*/ 141 w 189"/>
                <a:gd name="T13" fmla="*/ 3 h 116"/>
                <a:gd name="T14" fmla="*/ 186 w 189"/>
                <a:gd name="T15" fmla="*/ 37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16">
                  <a:moveTo>
                    <a:pt x="186" y="37"/>
                  </a:moveTo>
                  <a:cubicBezTo>
                    <a:pt x="189" y="58"/>
                    <a:pt x="174" y="78"/>
                    <a:pt x="152" y="81"/>
                  </a:cubicBezTo>
                  <a:cubicBezTo>
                    <a:pt x="25" y="113"/>
                    <a:pt x="25" y="113"/>
                    <a:pt x="25" y="113"/>
                  </a:cubicBezTo>
                  <a:cubicBezTo>
                    <a:pt x="3" y="116"/>
                    <a:pt x="8" y="98"/>
                    <a:pt x="5" y="76"/>
                  </a:cubicBezTo>
                  <a:cubicBezTo>
                    <a:pt x="3" y="68"/>
                    <a:pt x="3" y="68"/>
                    <a:pt x="3" y="68"/>
                  </a:cubicBezTo>
                  <a:cubicBezTo>
                    <a:pt x="0" y="46"/>
                    <a:pt x="11" y="34"/>
                    <a:pt x="27" y="28"/>
                  </a:cubicBezTo>
                  <a:cubicBezTo>
                    <a:pt x="141" y="3"/>
                    <a:pt x="141" y="3"/>
                    <a:pt x="141" y="3"/>
                  </a:cubicBezTo>
                  <a:cubicBezTo>
                    <a:pt x="163" y="0"/>
                    <a:pt x="183" y="15"/>
                    <a:pt x="186" y="37"/>
                  </a:cubicBezTo>
                  <a:close/>
                </a:path>
              </a:pathLst>
            </a:custGeom>
            <a:solidFill>
              <a:srgbClr val="F8D4A9"/>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a:bodyPr>
            <a:lstStyle/>
            <a:p>
              <a:endParaRPr lang="en-ID" sz="1800" dirty="0">
                <a:solidFill>
                  <a:prstClr val="black"/>
                </a:solidFill>
              </a:endParaRPr>
            </a:p>
          </p:txBody>
        </p:sp>
        <p:sp>
          <p:nvSpPr>
            <p:cNvPr id="694" name="Freeform 16"/>
            <p:cNvSpPr/>
            <p:nvPr/>
          </p:nvSpPr>
          <p:spPr bwMode="auto">
            <a:xfrm rot="2113072" flipH="1">
              <a:off x="5153490" y="3430214"/>
              <a:ext cx="811774" cy="439524"/>
            </a:xfrm>
            <a:custGeom>
              <a:avLst/>
              <a:gdLst>
                <a:gd name="T0" fmla="*/ 191 w 192"/>
                <a:gd name="T1" fmla="*/ 46 h 104"/>
                <a:gd name="T2" fmla="*/ 146 w 192"/>
                <a:gd name="T3" fmla="*/ 97 h 104"/>
                <a:gd name="T4" fmla="*/ 52 w 192"/>
                <a:gd name="T5" fmla="*/ 103 h 104"/>
                <a:gd name="T6" fmla="*/ 1 w 192"/>
                <a:gd name="T7" fmla="*/ 58 h 104"/>
                <a:gd name="T8" fmla="*/ 1 w 192"/>
                <a:gd name="T9" fmla="*/ 58 h 104"/>
                <a:gd name="T10" fmla="*/ 46 w 192"/>
                <a:gd name="T11" fmla="*/ 7 h 104"/>
                <a:gd name="T12" fmla="*/ 140 w 192"/>
                <a:gd name="T13" fmla="*/ 1 h 104"/>
                <a:gd name="T14" fmla="*/ 191 w 192"/>
                <a:gd name="T15" fmla="*/ 46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04">
                  <a:moveTo>
                    <a:pt x="191" y="46"/>
                  </a:moveTo>
                  <a:cubicBezTo>
                    <a:pt x="192" y="73"/>
                    <a:pt x="172" y="95"/>
                    <a:pt x="146" y="97"/>
                  </a:cubicBezTo>
                  <a:cubicBezTo>
                    <a:pt x="52" y="103"/>
                    <a:pt x="52" y="103"/>
                    <a:pt x="52" y="103"/>
                  </a:cubicBezTo>
                  <a:cubicBezTo>
                    <a:pt x="26" y="104"/>
                    <a:pt x="3" y="84"/>
                    <a:pt x="1" y="58"/>
                  </a:cubicBezTo>
                  <a:cubicBezTo>
                    <a:pt x="1" y="58"/>
                    <a:pt x="1" y="58"/>
                    <a:pt x="1" y="58"/>
                  </a:cubicBezTo>
                  <a:cubicBezTo>
                    <a:pt x="0" y="31"/>
                    <a:pt x="20" y="9"/>
                    <a:pt x="46" y="7"/>
                  </a:cubicBezTo>
                  <a:cubicBezTo>
                    <a:pt x="140" y="1"/>
                    <a:pt x="140" y="1"/>
                    <a:pt x="140" y="1"/>
                  </a:cubicBezTo>
                  <a:cubicBezTo>
                    <a:pt x="166" y="0"/>
                    <a:pt x="189" y="20"/>
                    <a:pt x="191" y="46"/>
                  </a:cubicBezTo>
                  <a:close/>
                </a:path>
              </a:pathLst>
            </a:custGeom>
            <a:solidFill>
              <a:srgbClr val="F8D4A9"/>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a:bodyPr>
            <a:lstStyle/>
            <a:p>
              <a:endParaRPr lang="en-ID" sz="1800" dirty="0">
                <a:solidFill>
                  <a:prstClr val="black"/>
                </a:solidFill>
              </a:endParaRPr>
            </a:p>
          </p:txBody>
        </p:sp>
        <p:sp>
          <p:nvSpPr>
            <p:cNvPr id="695" name="Freeform 17"/>
            <p:cNvSpPr/>
            <p:nvPr/>
          </p:nvSpPr>
          <p:spPr bwMode="auto">
            <a:xfrm rot="2113072" flipH="1">
              <a:off x="5478898" y="3166042"/>
              <a:ext cx="811774" cy="444009"/>
            </a:xfrm>
            <a:custGeom>
              <a:avLst/>
              <a:gdLst>
                <a:gd name="T0" fmla="*/ 191 w 192"/>
                <a:gd name="T1" fmla="*/ 47 h 105"/>
                <a:gd name="T2" fmla="*/ 146 w 192"/>
                <a:gd name="T3" fmla="*/ 97 h 105"/>
                <a:gd name="T4" fmla="*/ 52 w 192"/>
                <a:gd name="T5" fmla="*/ 103 h 105"/>
                <a:gd name="T6" fmla="*/ 1 w 192"/>
                <a:gd name="T7" fmla="*/ 58 h 105"/>
                <a:gd name="T8" fmla="*/ 1 w 192"/>
                <a:gd name="T9" fmla="*/ 58 h 105"/>
                <a:gd name="T10" fmla="*/ 46 w 192"/>
                <a:gd name="T11" fmla="*/ 8 h 105"/>
                <a:gd name="T12" fmla="*/ 140 w 192"/>
                <a:gd name="T13" fmla="*/ 2 h 105"/>
                <a:gd name="T14" fmla="*/ 191 w 192"/>
                <a:gd name="T15" fmla="*/ 47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05">
                  <a:moveTo>
                    <a:pt x="191" y="47"/>
                  </a:moveTo>
                  <a:cubicBezTo>
                    <a:pt x="192" y="73"/>
                    <a:pt x="172" y="96"/>
                    <a:pt x="146" y="97"/>
                  </a:cubicBezTo>
                  <a:cubicBezTo>
                    <a:pt x="52" y="103"/>
                    <a:pt x="52" y="103"/>
                    <a:pt x="52" y="103"/>
                  </a:cubicBezTo>
                  <a:cubicBezTo>
                    <a:pt x="26" y="105"/>
                    <a:pt x="3" y="85"/>
                    <a:pt x="1" y="58"/>
                  </a:cubicBezTo>
                  <a:cubicBezTo>
                    <a:pt x="1" y="58"/>
                    <a:pt x="1" y="58"/>
                    <a:pt x="1" y="58"/>
                  </a:cubicBezTo>
                  <a:cubicBezTo>
                    <a:pt x="0" y="32"/>
                    <a:pt x="20" y="9"/>
                    <a:pt x="46" y="8"/>
                  </a:cubicBezTo>
                  <a:cubicBezTo>
                    <a:pt x="140" y="2"/>
                    <a:pt x="140" y="2"/>
                    <a:pt x="140" y="2"/>
                  </a:cubicBezTo>
                  <a:cubicBezTo>
                    <a:pt x="166" y="0"/>
                    <a:pt x="189" y="20"/>
                    <a:pt x="191" y="47"/>
                  </a:cubicBezTo>
                  <a:close/>
                </a:path>
              </a:pathLst>
            </a:custGeom>
            <a:solidFill>
              <a:srgbClr val="F8D4A9"/>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a:bodyPr>
            <a:lstStyle/>
            <a:p>
              <a:endParaRPr lang="en-ID" sz="1800" dirty="0">
                <a:solidFill>
                  <a:prstClr val="black"/>
                </a:solidFill>
              </a:endParaRPr>
            </a:p>
          </p:txBody>
        </p:sp>
        <p:sp>
          <p:nvSpPr>
            <p:cNvPr id="696" name="Freeform 18"/>
            <p:cNvSpPr/>
            <p:nvPr/>
          </p:nvSpPr>
          <p:spPr bwMode="auto">
            <a:xfrm rot="2113072" flipH="1">
              <a:off x="4957756" y="3762923"/>
              <a:ext cx="719834" cy="392432"/>
            </a:xfrm>
            <a:custGeom>
              <a:avLst/>
              <a:gdLst>
                <a:gd name="T0" fmla="*/ 170 w 171"/>
                <a:gd name="T1" fmla="*/ 41 h 93"/>
                <a:gd name="T2" fmla="*/ 130 w 171"/>
                <a:gd name="T3" fmla="*/ 86 h 93"/>
                <a:gd name="T4" fmla="*/ 47 w 171"/>
                <a:gd name="T5" fmla="*/ 91 h 93"/>
                <a:gd name="T6" fmla="*/ 2 w 171"/>
                <a:gd name="T7" fmla="*/ 52 h 93"/>
                <a:gd name="T8" fmla="*/ 2 w 171"/>
                <a:gd name="T9" fmla="*/ 52 h 93"/>
                <a:gd name="T10" fmla="*/ 42 w 171"/>
                <a:gd name="T11" fmla="*/ 6 h 93"/>
                <a:gd name="T12" fmla="*/ 125 w 171"/>
                <a:gd name="T13" fmla="*/ 1 h 93"/>
                <a:gd name="T14" fmla="*/ 170 w 171"/>
                <a:gd name="T15" fmla="*/ 41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93">
                  <a:moveTo>
                    <a:pt x="170" y="41"/>
                  </a:moveTo>
                  <a:cubicBezTo>
                    <a:pt x="171" y="65"/>
                    <a:pt x="153" y="85"/>
                    <a:pt x="130" y="86"/>
                  </a:cubicBezTo>
                  <a:cubicBezTo>
                    <a:pt x="47" y="91"/>
                    <a:pt x="47" y="91"/>
                    <a:pt x="47" y="91"/>
                  </a:cubicBezTo>
                  <a:cubicBezTo>
                    <a:pt x="23" y="93"/>
                    <a:pt x="3" y="75"/>
                    <a:pt x="2" y="52"/>
                  </a:cubicBezTo>
                  <a:cubicBezTo>
                    <a:pt x="2" y="52"/>
                    <a:pt x="2" y="52"/>
                    <a:pt x="2" y="52"/>
                  </a:cubicBezTo>
                  <a:cubicBezTo>
                    <a:pt x="0" y="28"/>
                    <a:pt x="18" y="8"/>
                    <a:pt x="42" y="6"/>
                  </a:cubicBezTo>
                  <a:cubicBezTo>
                    <a:pt x="125" y="1"/>
                    <a:pt x="125" y="1"/>
                    <a:pt x="125" y="1"/>
                  </a:cubicBezTo>
                  <a:cubicBezTo>
                    <a:pt x="148" y="0"/>
                    <a:pt x="168" y="18"/>
                    <a:pt x="170" y="41"/>
                  </a:cubicBezTo>
                  <a:close/>
                </a:path>
              </a:pathLst>
            </a:custGeom>
            <a:solidFill>
              <a:srgbClr val="F8D4A9"/>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a:bodyPr>
            <a:lstStyle/>
            <a:p>
              <a:endParaRPr lang="en-ID" sz="1800" dirty="0">
                <a:solidFill>
                  <a:prstClr val="black"/>
                </a:solidFill>
              </a:endParaRPr>
            </a:p>
          </p:txBody>
        </p:sp>
        <p:sp>
          <p:nvSpPr>
            <p:cNvPr id="697" name="Freeform 19"/>
            <p:cNvSpPr/>
            <p:nvPr/>
          </p:nvSpPr>
          <p:spPr bwMode="auto">
            <a:xfrm rot="2113072" flipH="1">
              <a:off x="4838841" y="4090187"/>
              <a:ext cx="634620" cy="345340"/>
            </a:xfrm>
            <a:custGeom>
              <a:avLst/>
              <a:gdLst>
                <a:gd name="T0" fmla="*/ 149 w 150"/>
                <a:gd name="T1" fmla="*/ 37 h 82"/>
                <a:gd name="T2" fmla="*/ 114 w 150"/>
                <a:gd name="T3" fmla="*/ 76 h 82"/>
                <a:gd name="T4" fmla="*/ 41 w 150"/>
                <a:gd name="T5" fmla="*/ 81 h 82"/>
                <a:gd name="T6" fmla="*/ 1 w 150"/>
                <a:gd name="T7" fmla="*/ 46 h 82"/>
                <a:gd name="T8" fmla="*/ 1 w 150"/>
                <a:gd name="T9" fmla="*/ 46 h 82"/>
                <a:gd name="T10" fmla="*/ 36 w 150"/>
                <a:gd name="T11" fmla="*/ 6 h 82"/>
                <a:gd name="T12" fmla="*/ 109 w 150"/>
                <a:gd name="T13" fmla="*/ 2 h 82"/>
                <a:gd name="T14" fmla="*/ 149 w 150"/>
                <a:gd name="T15" fmla="*/ 37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82">
                  <a:moveTo>
                    <a:pt x="149" y="37"/>
                  </a:moveTo>
                  <a:cubicBezTo>
                    <a:pt x="150" y="57"/>
                    <a:pt x="135" y="75"/>
                    <a:pt x="114" y="76"/>
                  </a:cubicBezTo>
                  <a:cubicBezTo>
                    <a:pt x="41" y="81"/>
                    <a:pt x="41" y="81"/>
                    <a:pt x="41" y="81"/>
                  </a:cubicBezTo>
                  <a:cubicBezTo>
                    <a:pt x="20" y="82"/>
                    <a:pt x="2" y="67"/>
                    <a:pt x="1" y="46"/>
                  </a:cubicBezTo>
                  <a:cubicBezTo>
                    <a:pt x="1" y="46"/>
                    <a:pt x="1" y="46"/>
                    <a:pt x="1" y="46"/>
                  </a:cubicBezTo>
                  <a:cubicBezTo>
                    <a:pt x="0" y="25"/>
                    <a:pt x="16" y="7"/>
                    <a:pt x="36" y="6"/>
                  </a:cubicBezTo>
                  <a:cubicBezTo>
                    <a:pt x="109" y="2"/>
                    <a:pt x="109" y="2"/>
                    <a:pt x="109" y="2"/>
                  </a:cubicBezTo>
                  <a:cubicBezTo>
                    <a:pt x="130" y="0"/>
                    <a:pt x="148" y="16"/>
                    <a:pt x="149" y="37"/>
                  </a:cubicBezTo>
                  <a:close/>
                </a:path>
              </a:pathLst>
            </a:custGeom>
            <a:solidFill>
              <a:srgbClr val="F8D4A9"/>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lnSpcReduction="10000"/>
            </a:bodyPr>
            <a:lstStyle/>
            <a:p>
              <a:endParaRPr lang="en-ID" sz="1800" dirty="0">
                <a:solidFill>
                  <a:prstClr val="black"/>
                </a:solidFill>
              </a:endParaRPr>
            </a:p>
          </p:txBody>
        </p:sp>
        <p:sp>
          <p:nvSpPr>
            <p:cNvPr id="698" name="Oval 443"/>
            <p:cNvSpPr>
              <a:spLocks noChangeArrowheads="1"/>
            </p:cNvSpPr>
            <p:nvPr/>
          </p:nvSpPr>
          <p:spPr bwMode="auto">
            <a:xfrm rot="8100000" flipH="1">
              <a:off x="6514118" y="5369708"/>
              <a:ext cx="186581" cy="186581"/>
            </a:xfrm>
            <a:prstGeom prst="ellipse">
              <a:avLst/>
            </a:prstGeom>
            <a:solidFill>
              <a:schemeClr val="bg1"/>
            </a:solidFill>
            <a:ln>
              <a:noFill/>
            </a:ln>
          </p:spPr>
          <p:txBody>
            <a:bodyPr vert="horz" wrap="square" lIns="91416" tIns="45708" rIns="91416" bIns="45708" numCol="1" anchor="t" anchorCtr="0" compatLnSpc="1">
              <a:normAutofit fontScale="25000" lnSpcReduction="20000"/>
            </a:bodyPr>
            <a:lstStyle/>
            <a:p>
              <a:endParaRPr lang="en-ID" sz="1800" dirty="0">
                <a:solidFill>
                  <a:prstClr val="black"/>
                </a:solidFill>
              </a:endParaRPr>
            </a:p>
          </p:txBody>
        </p:sp>
        <p:sp>
          <p:nvSpPr>
            <p:cNvPr id="699" name="Freeform 99"/>
            <p:cNvSpPr/>
            <p:nvPr/>
          </p:nvSpPr>
          <p:spPr>
            <a:xfrm>
              <a:off x="6771168" y="4382720"/>
              <a:ext cx="3292608" cy="2780079"/>
            </a:xfrm>
            <a:custGeom>
              <a:avLst/>
              <a:gdLst>
                <a:gd name="connsiteX0" fmla="*/ 520996 w 2996275"/>
                <a:gd name="connsiteY0" fmla="*/ 0 h 2475279"/>
                <a:gd name="connsiteX1" fmla="*/ 2996275 w 2996275"/>
                <a:gd name="connsiteY1" fmla="*/ 2475279 h 2475279"/>
                <a:gd name="connsiteX2" fmla="*/ 1954283 w 2996275"/>
                <a:gd name="connsiteY2" fmla="*/ 2475279 h 2475279"/>
                <a:gd name="connsiteX3" fmla="*/ 0 w 2996275"/>
                <a:gd name="connsiteY3" fmla="*/ 520996 h 2475279"/>
                <a:gd name="connsiteX4" fmla="*/ 520996 w 2996275"/>
                <a:gd name="connsiteY4" fmla="*/ 0 h 2475279"/>
                <a:gd name="connsiteX0-1" fmla="*/ 520996 w 2996275"/>
                <a:gd name="connsiteY0-2" fmla="*/ 0 h 2780079"/>
                <a:gd name="connsiteX1-3" fmla="*/ 2996275 w 2996275"/>
                <a:gd name="connsiteY1-4" fmla="*/ 2475279 h 2780079"/>
                <a:gd name="connsiteX2-5" fmla="*/ 2267550 w 2996275"/>
                <a:gd name="connsiteY2-6" fmla="*/ 2780079 h 2780079"/>
                <a:gd name="connsiteX3-7" fmla="*/ 0 w 2996275"/>
                <a:gd name="connsiteY3-8" fmla="*/ 520996 h 2780079"/>
                <a:gd name="connsiteX4-9" fmla="*/ 520996 w 2996275"/>
                <a:gd name="connsiteY4-10" fmla="*/ 0 h 2780079"/>
                <a:gd name="connsiteX0-11" fmla="*/ 520996 w 3292608"/>
                <a:gd name="connsiteY0-12" fmla="*/ 0 h 2780079"/>
                <a:gd name="connsiteX1-13" fmla="*/ 3292608 w 3292608"/>
                <a:gd name="connsiteY1-14" fmla="*/ 2763146 h 2780079"/>
                <a:gd name="connsiteX2-15" fmla="*/ 2267550 w 3292608"/>
                <a:gd name="connsiteY2-16" fmla="*/ 2780079 h 2780079"/>
                <a:gd name="connsiteX3-17" fmla="*/ 0 w 3292608"/>
                <a:gd name="connsiteY3-18" fmla="*/ 520996 h 2780079"/>
                <a:gd name="connsiteX4-19" fmla="*/ 520996 w 3292608"/>
                <a:gd name="connsiteY4-20" fmla="*/ 0 h 27800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2608" h="2780079">
                  <a:moveTo>
                    <a:pt x="520996" y="0"/>
                  </a:moveTo>
                  <a:lnTo>
                    <a:pt x="3292608" y="2763146"/>
                  </a:lnTo>
                  <a:lnTo>
                    <a:pt x="2267550" y="2780079"/>
                  </a:lnTo>
                  <a:lnTo>
                    <a:pt x="0" y="520996"/>
                  </a:lnTo>
                  <a:lnTo>
                    <a:pt x="520996"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800" dirty="0">
                <a:solidFill>
                  <a:srgbClr val="FFFFFF"/>
                </a:solidFill>
              </a:endParaRPr>
            </a:p>
          </p:txBody>
        </p:sp>
      </p:grpSp>
      <p:sp>
        <p:nvSpPr>
          <p:cNvPr id="703" name="TextBox 111"/>
          <p:cNvSpPr txBox="1"/>
          <p:nvPr/>
        </p:nvSpPr>
        <p:spPr>
          <a:xfrm>
            <a:off x="148473" y="3642330"/>
            <a:ext cx="4207736" cy="1330336"/>
          </a:xfrm>
          <a:prstGeom prst="rect">
            <a:avLst/>
          </a:prstGeom>
          <a:noFill/>
        </p:spPr>
        <p:txBody>
          <a:bodyPr wrap="square" lIns="0" tIns="0" rIns="0" bIns="0" rtlCol="0" anchor="t">
            <a:noAutofit/>
          </a:bodyPr>
          <a:lstStyle/>
          <a:p>
            <a:pPr>
              <a:lnSpc>
                <a:spcPct val="120000"/>
              </a:lnSpc>
            </a:pP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Trở</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thành</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1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trong</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những</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tên</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tuổi</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lớn</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trong</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ngành</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bán</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hàng</a:t>
            </a:r>
            <a:endPar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04" name="TextBox 114"/>
          <p:cNvSpPr txBox="1"/>
          <p:nvPr/>
        </p:nvSpPr>
        <p:spPr>
          <a:xfrm>
            <a:off x="8815213" y="5340473"/>
            <a:ext cx="3584946" cy="1115857"/>
          </a:xfrm>
          <a:prstGeom prst="rect">
            <a:avLst/>
          </a:prstGeom>
          <a:noFill/>
        </p:spPr>
        <p:txBody>
          <a:bodyPr wrap="square" lIns="0" tIns="0" rIns="0" bIns="0" rtlCol="0" anchor="t">
            <a:noAutofit/>
          </a:bodyPr>
          <a:lstStyle/>
          <a:p>
            <a:pPr>
              <a:lnSpc>
                <a:spcPct val="120000"/>
              </a:lnSpc>
            </a:pP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Giúp</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bạn</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thăng</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tiến</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nhanh</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hơn</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trong</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công</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việc</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của</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mình</a:t>
            </a:r>
            <a:endPar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705" name="Straight Arrow Connector 91"/>
          <p:cNvCxnSpPr/>
          <p:nvPr/>
        </p:nvCxnSpPr>
        <p:spPr>
          <a:xfrm>
            <a:off x="2089380" y="2953963"/>
            <a:ext cx="1778807" cy="0"/>
          </a:xfrm>
          <a:prstGeom prst="straightConnector1">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706" name="TextBox 115"/>
          <p:cNvSpPr txBox="1"/>
          <p:nvPr/>
        </p:nvSpPr>
        <p:spPr>
          <a:xfrm>
            <a:off x="7968209" y="2338971"/>
            <a:ext cx="4289740" cy="654031"/>
          </a:xfrm>
          <a:prstGeom prst="rect">
            <a:avLst/>
          </a:prstGeom>
          <a:noFill/>
        </p:spPr>
        <p:txBody>
          <a:bodyPr wrap="square" lIns="0" tIns="0" rIns="0" bIns="0" rtlCol="0" anchor="t">
            <a:noAutofit/>
          </a:bodyPr>
          <a:lstStyle/>
          <a:p>
            <a:pPr>
              <a:lnSpc>
                <a:spcPct val="120000"/>
              </a:lnSpc>
            </a:pP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Sẽ</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mang</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lại</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nhiều</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cơ</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hội</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hơn</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trong</a:t>
            </a:r>
            <a:r>
              <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sz="1800"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việ</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c</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biến</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ước</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mơ</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của</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bạn</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thành</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hiện</a:t>
            </a:r>
            <a:r>
              <a:rPr lang="en-US"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 </a:t>
            </a:r>
            <a:r>
              <a:rPr lang="en-US" dirty="0" err="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thực</a:t>
            </a:r>
            <a:endParaRPr lang="en-US" sz="18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707" name="Straight Arrow Connector 119"/>
          <p:cNvCxnSpPr/>
          <p:nvPr/>
        </p:nvCxnSpPr>
        <p:spPr>
          <a:xfrm flipH="1">
            <a:off x="8908475" y="1601569"/>
            <a:ext cx="1956974" cy="0"/>
          </a:xfrm>
          <a:prstGeom prst="straightConnector1">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708" name="Straight Arrow Connector 124"/>
          <p:cNvCxnSpPr/>
          <p:nvPr/>
        </p:nvCxnSpPr>
        <p:spPr>
          <a:xfrm flipH="1">
            <a:off x="8908475" y="4641551"/>
            <a:ext cx="1956974" cy="0"/>
          </a:xfrm>
          <a:prstGeom prst="straightConnector1">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709" name="Oval 83"/>
          <p:cNvSpPr/>
          <p:nvPr/>
        </p:nvSpPr>
        <p:spPr>
          <a:xfrm>
            <a:off x="3982775" y="2653633"/>
            <a:ext cx="600665" cy="600665"/>
          </a:xfrm>
          <a:prstGeom prst="ellipse">
            <a:avLst/>
          </a:prstGeom>
          <a:solidFill>
            <a:schemeClr val="accent2"/>
          </a:solidFill>
          <a:ln w="28575">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id-ID" sz="1400" b="1" dirty="0">
                <a:solidFill>
                  <a:srgbClr val="FFFFFF"/>
                </a:solidFill>
                <a:latin typeface="微软雅黑" panose="020B0503020204020204" pitchFamily="34" charset="-122"/>
                <a:ea typeface="微软雅黑" panose="020B0503020204020204" pitchFamily="34" charset="-122"/>
              </a:rPr>
              <a:t>01</a:t>
            </a:r>
            <a:endParaRPr lang="en-US" sz="1400" b="1" dirty="0">
              <a:solidFill>
                <a:srgbClr val="FFFFFF"/>
              </a:solidFill>
              <a:latin typeface="微软雅黑" panose="020B0503020204020204" pitchFamily="34" charset="-122"/>
              <a:ea typeface="微软雅黑" panose="020B0503020204020204" pitchFamily="34" charset="-122"/>
            </a:endParaRPr>
          </a:p>
        </p:txBody>
      </p:sp>
      <p:sp>
        <p:nvSpPr>
          <p:cNvPr id="710" name="Oval 170"/>
          <p:cNvSpPr/>
          <p:nvPr/>
        </p:nvSpPr>
        <p:spPr>
          <a:xfrm>
            <a:off x="8165049" y="1301239"/>
            <a:ext cx="600665" cy="600665"/>
          </a:xfrm>
          <a:prstGeom prst="ellipse">
            <a:avLst/>
          </a:prstGeom>
          <a:solidFill>
            <a:schemeClr val="accent1"/>
          </a:solidFill>
          <a:ln w="28575">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id-ID" sz="1400" b="1" dirty="0">
                <a:solidFill>
                  <a:srgbClr val="FFFFFF"/>
                </a:solidFill>
                <a:latin typeface="微软雅黑" panose="020B0503020204020204" pitchFamily="34" charset="-122"/>
                <a:ea typeface="微软雅黑" panose="020B0503020204020204" pitchFamily="34" charset="-122"/>
              </a:rPr>
              <a:t>02</a:t>
            </a:r>
            <a:endParaRPr lang="en-US" sz="1400" b="1" dirty="0">
              <a:solidFill>
                <a:srgbClr val="FFFFFF"/>
              </a:solidFill>
              <a:latin typeface="微软雅黑" panose="020B0503020204020204" pitchFamily="34" charset="-122"/>
              <a:ea typeface="微软雅黑" panose="020B0503020204020204" pitchFamily="34" charset="-122"/>
            </a:endParaRPr>
          </a:p>
        </p:txBody>
      </p:sp>
      <p:sp>
        <p:nvSpPr>
          <p:cNvPr id="711" name="Oval 172"/>
          <p:cNvSpPr/>
          <p:nvPr/>
        </p:nvSpPr>
        <p:spPr>
          <a:xfrm>
            <a:off x="8165049" y="4341221"/>
            <a:ext cx="600665" cy="600665"/>
          </a:xfrm>
          <a:prstGeom prst="ellipse">
            <a:avLst/>
          </a:prstGeom>
          <a:solidFill>
            <a:schemeClr val="accent4"/>
          </a:solidFill>
          <a:ln w="28575">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id-ID" sz="1400" b="1" dirty="0">
                <a:solidFill>
                  <a:srgbClr val="FFFFFF"/>
                </a:solidFill>
                <a:latin typeface="微软雅黑" panose="020B0503020204020204" pitchFamily="34" charset="-122"/>
                <a:ea typeface="微软雅黑" panose="020B0503020204020204" pitchFamily="34" charset="-122"/>
              </a:rPr>
              <a:t>03</a:t>
            </a:r>
            <a:endParaRPr lang="en-US" sz="1400" b="1" dirty="0">
              <a:solidFill>
                <a:srgbClr val="FFFFFF"/>
              </a:solidFill>
              <a:latin typeface="微软雅黑" panose="020B0503020204020204" pitchFamily="34" charset="-122"/>
              <a:ea typeface="微软雅黑" panose="020B0503020204020204" pitchFamily="34" charset="-122"/>
            </a:endParaRPr>
          </a:p>
        </p:txBody>
      </p:sp>
      <p:grpSp>
        <p:nvGrpSpPr>
          <p:cNvPr id="712" name="Group 9"/>
          <p:cNvGrpSpPr/>
          <p:nvPr/>
        </p:nvGrpSpPr>
        <p:grpSpPr>
          <a:xfrm>
            <a:off x="9909054" y="1062150"/>
            <a:ext cx="1099156" cy="1099156"/>
            <a:chOff x="10254358" y="1051372"/>
            <a:chExt cx="1099442" cy="1099442"/>
          </a:xfrm>
          <a:effectLst>
            <a:outerShdw blurRad="50800" dist="76200" dir="2700000" algn="tl" rotWithShape="0">
              <a:prstClr val="black">
                <a:alpha val="40000"/>
              </a:prstClr>
            </a:outerShdw>
          </a:effectLst>
        </p:grpSpPr>
        <p:sp>
          <p:nvSpPr>
            <p:cNvPr id="713" name="Oval 152"/>
            <p:cNvSpPr>
              <a:spLocks noChangeArrowheads="1"/>
            </p:cNvSpPr>
            <p:nvPr/>
          </p:nvSpPr>
          <p:spPr bwMode="auto">
            <a:xfrm>
              <a:off x="10254358" y="1051372"/>
              <a:ext cx="1099442" cy="1099442"/>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a:bodyPr>
            <a:lstStyle/>
            <a:p>
              <a:endParaRPr lang="id-ID" sz="1800">
                <a:solidFill>
                  <a:prstClr val="black"/>
                </a:solidFill>
              </a:endParaRPr>
            </a:p>
          </p:txBody>
        </p:sp>
        <p:pic>
          <p:nvPicPr>
            <p:cNvPr id="714"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1735" y="1170766"/>
              <a:ext cx="660399" cy="811528"/>
            </a:xfrm>
            <a:prstGeom prst="rect">
              <a:avLst/>
            </a:prstGeom>
          </p:spPr>
        </p:pic>
      </p:grpSp>
      <p:grpSp>
        <p:nvGrpSpPr>
          <p:cNvPr id="715" name="Group 10"/>
          <p:cNvGrpSpPr/>
          <p:nvPr/>
        </p:nvGrpSpPr>
        <p:grpSpPr>
          <a:xfrm>
            <a:off x="9915242" y="4091317"/>
            <a:ext cx="1100467" cy="1100468"/>
            <a:chOff x="10253046" y="4091490"/>
            <a:chExt cx="1100754" cy="1100755"/>
          </a:xfrm>
          <a:effectLst>
            <a:outerShdw blurRad="50800" dist="76200" dir="2700000" algn="tl" rotWithShape="0">
              <a:prstClr val="black">
                <a:alpha val="40000"/>
              </a:prstClr>
            </a:outerShdw>
          </a:effectLst>
        </p:grpSpPr>
        <p:sp>
          <p:nvSpPr>
            <p:cNvPr id="716" name="Oval 116"/>
            <p:cNvSpPr>
              <a:spLocks noChangeArrowheads="1"/>
            </p:cNvSpPr>
            <p:nvPr/>
          </p:nvSpPr>
          <p:spPr bwMode="auto">
            <a:xfrm>
              <a:off x="10253046" y="4091490"/>
              <a:ext cx="1100754" cy="1100755"/>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a:bodyPr>
            <a:lstStyle/>
            <a:p>
              <a:endParaRPr lang="id-ID" sz="1800">
                <a:solidFill>
                  <a:prstClr val="black"/>
                </a:solidFill>
              </a:endParaRPr>
            </a:p>
          </p:txBody>
        </p:sp>
        <p:pic>
          <p:nvPicPr>
            <p:cNvPr id="71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7068" y="4233335"/>
              <a:ext cx="818652" cy="818652"/>
            </a:xfrm>
            <a:prstGeom prst="rect">
              <a:avLst/>
            </a:prstGeom>
          </p:spPr>
        </p:pic>
      </p:grpSp>
      <p:grpSp>
        <p:nvGrpSpPr>
          <p:cNvPr id="718" name="Group 8"/>
          <p:cNvGrpSpPr/>
          <p:nvPr/>
        </p:nvGrpSpPr>
        <p:grpSpPr>
          <a:xfrm>
            <a:off x="1194262" y="2404385"/>
            <a:ext cx="1099156" cy="1099156"/>
            <a:chOff x="838200" y="2839361"/>
            <a:chExt cx="1099442" cy="1099442"/>
          </a:xfrm>
        </p:grpSpPr>
        <p:sp>
          <p:nvSpPr>
            <p:cNvPr id="719" name="Oval 89"/>
            <p:cNvSpPr>
              <a:spLocks noChangeArrowheads="1"/>
            </p:cNvSpPr>
            <p:nvPr/>
          </p:nvSpPr>
          <p:spPr bwMode="auto">
            <a:xfrm>
              <a:off x="838200" y="2839361"/>
              <a:ext cx="1099442" cy="1099442"/>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normAutofit/>
            </a:bodyPr>
            <a:lstStyle/>
            <a:p>
              <a:endParaRPr lang="id-ID" sz="1800">
                <a:solidFill>
                  <a:prstClr val="black"/>
                </a:solidFill>
              </a:endParaRPr>
            </a:p>
          </p:txBody>
        </p:sp>
        <p:pic>
          <p:nvPicPr>
            <p:cNvPr id="720"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465" y="3056467"/>
              <a:ext cx="715562" cy="710587"/>
            </a:xfrm>
            <a:prstGeom prst="rect">
              <a:avLst/>
            </a:prstGeom>
          </p:spPr>
        </p:pic>
      </p:grpSp>
      <p:sp>
        <p:nvSpPr>
          <p:cNvPr id="721" name="Rectangle 39"/>
          <p:cNvSpPr>
            <a:spLocks noChangeArrowheads="1"/>
          </p:cNvSpPr>
          <p:nvPr/>
        </p:nvSpPr>
        <p:spPr bwMode="auto">
          <a:xfrm>
            <a:off x="1425576" y="386715"/>
            <a:ext cx="6308342" cy="98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Con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đường</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dẫn</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đến</a:t>
            </a:r>
            <a:r>
              <a:rPr lang="en-US" altLang="zh-CN" sz="2800" b="1" dirty="0">
                <a:latin typeface="Arial" panose="020B0604020202020204" pitchFamily="34" charset="0"/>
                <a:ea typeface="微软雅黑" panose="020B0503020204020204" pitchFamily="34" charset="-122"/>
                <a:cs typeface="Arial" panose="020B0604020202020204" pitchFamily="34" charset="0"/>
              </a:rPr>
              <a:t> THÀNH CÔNG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của</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các</a:t>
            </a:r>
            <a:r>
              <a:rPr lang="en-US" altLang="zh-CN" sz="2800" b="1" dirty="0">
                <a:latin typeface="Arial" panose="020B0604020202020204" pitchFamily="34" charset="0"/>
                <a:ea typeface="微软雅黑" panose="020B0503020204020204" pitchFamily="34" charset="-122"/>
                <a:cs typeface="Arial" panose="020B0604020202020204" pitchFamily="34" charset="0"/>
              </a:rPr>
              <a:t> BEST SELLER : BÁN HÀNG</a:t>
            </a:r>
          </a:p>
        </p:txBody>
      </p:sp>
    </p:spTree>
  </p:cSld>
  <p:clrMapOvr>
    <a:masterClrMapping/>
  </p:clrMapOvr>
  <mc:AlternateContent xmlns:mc="http://schemas.openxmlformats.org/markup-compatibility/2006" xmlns:p14="http://schemas.microsoft.com/office/powerpoint/2010/main">
    <mc:Choice Requires="p14">
      <p:transition spd="slow" p14:dur="2000" advTm="500">
        <p14:ferris dir="l"/>
      </p:transition>
    </mc:Choice>
    <mc:Fallback xmlns="">
      <p:transition spd="slow" advTm="5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14:presetBounceEnd="32000">
                                      <p:stCondLst>
                                        <p:cond delay="500"/>
                                      </p:stCondLst>
                                      <p:childTnLst>
                                        <p:set>
                                          <p:cBhvr>
                                            <p:cTn id="6" dur="1" fill="hold">
                                              <p:stCondLst>
                                                <p:cond delay="0"/>
                                              </p:stCondLst>
                                            </p:cTn>
                                            <p:tgtEl>
                                              <p:spTgt spid="687"/>
                                            </p:tgtEl>
                                            <p:attrNameLst>
                                              <p:attrName>style.visibility</p:attrName>
                                            </p:attrNameLst>
                                          </p:cBhvr>
                                          <p:to>
                                            <p:strVal val="visible"/>
                                          </p:to>
                                        </p:set>
                                        <p:anim calcmode="lin" valueType="num" p14:bounceEnd="32000">
                                          <p:cBhvr additive="base">
                                            <p:cTn id="7" dur="1500" fill="hold"/>
                                            <p:tgtEl>
                                              <p:spTgt spid="687"/>
                                            </p:tgtEl>
                                            <p:attrNameLst>
                                              <p:attrName>ppt_x</p:attrName>
                                            </p:attrNameLst>
                                          </p:cBhvr>
                                          <p:tavLst>
                                            <p:tav tm="0">
                                              <p:val>
                                                <p:strVal val="1+#ppt_w/2"/>
                                              </p:val>
                                            </p:tav>
                                            <p:tav tm="100000">
                                              <p:val>
                                                <p:strVal val="#ppt_x"/>
                                              </p:val>
                                            </p:tav>
                                          </p:tavLst>
                                        </p:anim>
                                        <p:anim calcmode="lin" valueType="num" p14:bounceEnd="32000">
                                          <p:cBhvr additive="base">
                                            <p:cTn id="8" dur="1500" fill="hold"/>
                                            <p:tgtEl>
                                              <p:spTgt spid="6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709"/>
                                            </p:tgtEl>
                                            <p:attrNameLst>
                                              <p:attrName>style.visibility</p:attrName>
                                            </p:attrNameLst>
                                          </p:cBhvr>
                                          <p:to>
                                            <p:strVal val="visible"/>
                                          </p:to>
                                        </p:set>
                                        <p:anim calcmode="lin" valueType="num">
                                          <p:cBhvr>
                                            <p:cTn id="13" dur="500" fill="hold"/>
                                            <p:tgtEl>
                                              <p:spTgt spid="709"/>
                                            </p:tgtEl>
                                            <p:attrNameLst>
                                              <p:attrName>ppt_w</p:attrName>
                                            </p:attrNameLst>
                                          </p:cBhvr>
                                          <p:tavLst>
                                            <p:tav tm="0">
                                              <p:val>
                                                <p:fltVal val="0"/>
                                              </p:val>
                                            </p:tav>
                                            <p:tav tm="100000">
                                              <p:val>
                                                <p:strVal val="#ppt_w"/>
                                              </p:val>
                                            </p:tav>
                                          </p:tavLst>
                                        </p:anim>
                                        <p:anim calcmode="lin" valueType="num">
                                          <p:cBhvr>
                                            <p:cTn id="14" dur="500" fill="hold"/>
                                            <p:tgtEl>
                                              <p:spTgt spid="709"/>
                                            </p:tgtEl>
                                            <p:attrNameLst>
                                              <p:attrName>ppt_h</p:attrName>
                                            </p:attrNameLst>
                                          </p:cBhvr>
                                          <p:tavLst>
                                            <p:tav tm="0">
                                              <p:val>
                                                <p:fltVal val="0"/>
                                              </p:val>
                                            </p:tav>
                                            <p:tav tm="100000">
                                              <p:val>
                                                <p:strVal val="#ppt_h"/>
                                              </p:val>
                                            </p:tav>
                                          </p:tavLst>
                                        </p:anim>
                                        <p:animEffect transition="in" filter="fade">
                                          <p:cBhvr>
                                            <p:cTn id="15" dur="500"/>
                                            <p:tgtEl>
                                              <p:spTgt spid="709"/>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705"/>
                                            </p:tgtEl>
                                            <p:attrNameLst>
                                              <p:attrName>style.visibility</p:attrName>
                                            </p:attrNameLst>
                                          </p:cBhvr>
                                          <p:to>
                                            <p:strVal val="visible"/>
                                          </p:to>
                                        </p:set>
                                        <p:animEffect transition="in" filter="wipe(right)">
                                          <p:cBhvr>
                                            <p:cTn id="19" dur="500"/>
                                            <p:tgtEl>
                                              <p:spTgt spid="705"/>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718"/>
                                            </p:tgtEl>
                                            <p:attrNameLst>
                                              <p:attrName>style.visibility</p:attrName>
                                            </p:attrNameLst>
                                          </p:cBhvr>
                                          <p:to>
                                            <p:strVal val="visible"/>
                                          </p:to>
                                        </p:set>
                                        <p:anim calcmode="lin" valueType="num">
                                          <p:cBhvr>
                                            <p:cTn id="23" dur="500" fill="hold"/>
                                            <p:tgtEl>
                                              <p:spTgt spid="718"/>
                                            </p:tgtEl>
                                            <p:attrNameLst>
                                              <p:attrName>ppt_w</p:attrName>
                                            </p:attrNameLst>
                                          </p:cBhvr>
                                          <p:tavLst>
                                            <p:tav tm="0">
                                              <p:val>
                                                <p:fltVal val="0"/>
                                              </p:val>
                                            </p:tav>
                                            <p:tav tm="100000">
                                              <p:val>
                                                <p:strVal val="#ppt_w"/>
                                              </p:val>
                                            </p:tav>
                                          </p:tavLst>
                                        </p:anim>
                                        <p:anim calcmode="lin" valueType="num">
                                          <p:cBhvr>
                                            <p:cTn id="24" dur="500" fill="hold"/>
                                            <p:tgtEl>
                                              <p:spTgt spid="718"/>
                                            </p:tgtEl>
                                            <p:attrNameLst>
                                              <p:attrName>ppt_h</p:attrName>
                                            </p:attrNameLst>
                                          </p:cBhvr>
                                          <p:tavLst>
                                            <p:tav tm="0">
                                              <p:val>
                                                <p:fltVal val="0"/>
                                              </p:val>
                                            </p:tav>
                                            <p:tav tm="100000">
                                              <p:val>
                                                <p:strVal val="#ppt_h"/>
                                              </p:val>
                                            </p:tav>
                                          </p:tavLst>
                                        </p:anim>
                                        <p:animEffect transition="in" filter="fade">
                                          <p:cBhvr>
                                            <p:cTn id="25" dur="500"/>
                                            <p:tgtEl>
                                              <p:spTgt spid="718"/>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703"/>
                                            </p:tgtEl>
                                            <p:attrNameLst>
                                              <p:attrName>style.visibility</p:attrName>
                                            </p:attrNameLst>
                                          </p:cBhvr>
                                          <p:to>
                                            <p:strVal val="visible"/>
                                          </p:to>
                                        </p:set>
                                        <p:animEffect transition="in" filter="fade">
                                          <p:cBhvr>
                                            <p:cTn id="29" dur="500"/>
                                            <p:tgtEl>
                                              <p:spTgt spid="70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710"/>
                                            </p:tgtEl>
                                            <p:attrNameLst>
                                              <p:attrName>style.visibility</p:attrName>
                                            </p:attrNameLst>
                                          </p:cBhvr>
                                          <p:to>
                                            <p:strVal val="visible"/>
                                          </p:to>
                                        </p:set>
                                        <p:anim calcmode="lin" valueType="num">
                                          <p:cBhvr>
                                            <p:cTn id="34" dur="500" fill="hold"/>
                                            <p:tgtEl>
                                              <p:spTgt spid="710"/>
                                            </p:tgtEl>
                                            <p:attrNameLst>
                                              <p:attrName>ppt_w</p:attrName>
                                            </p:attrNameLst>
                                          </p:cBhvr>
                                          <p:tavLst>
                                            <p:tav tm="0">
                                              <p:val>
                                                <p:fltVal val="0"/>
                                              </p:val>
                                            </p:tav>
                                            <p:tav tm="100000">
                                              <p:val>
                                                <p:strVal val="#ppt_w"/>
                                              </p:val>
                                            </p:tav>
                                          </p:tavLst>
                                        </p:anim>
                                        <p:anim calcmode="lin" valueType="num">
                                          <p:cBhvr>
                                            <p:cTn id="35" dur="500" fill="hold"/>
                                            <p:tgtEl>
                                              <p:spTgt spid="710"/>
                                            </p:tgtEl>
                                            <p:attrNameLst>
                                              <p:attrName>ppt_h</p:attrName>
                                            </p:attrNameLst>
                                          </p:cBhvr>
                                          <p:tavLst>
                                            <p:tav tm="0">
                                              <p:val>
                                                <p:fltVal val="0"/>
                                              </p:val>
                                            </p:tav>
                                            <p:tav tm="100000">
                                              <p:val>
                                                <p:strVal val="#ppt_h"/>
                                              </p:val>
                                            </p:tav>
                                          </p:tavLst>
                                        </p:anim>
                                        <p:animEffect transition="in" filter="fade">
                                          <p:cBhvr>
                                            <p:cTn id="36" dur="500"/>
                                            <p:tgtEl>
                                              <p:spTgt spid="71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707"/>
                                            </p:tgtEl>
                                            <p:attrNameLst>
                                              <p:attrName>style.visibility</p:attrName>
                                            </p:attrNameLst>
                                          </p:cBhvr>
                                          <p:to>
                                            <p:strVal val="visible"/>
                                          </p:to>
                                        </p:set>
                                        <p:animEffect transition="in" filter="wipe(left)">
                                          <p:cBhvr>
                                            <p:cTn id="40" dur="500"/>
                                            <p:tgtEl>
                                              <p:spTgt spid="707"/>
                                            </p:tgtEl>
                                          </p:cBhvr>
                                        </p:animEffect>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712"/>
                                            </p:tgtEl>
                                            <p:attrNameLst>
                                              <p:attrName>style.visibility</p:attrName>
                                            </p:attrNameLst>
                                          </p:cBhvr>
                                          <p:to>
                                            <p:strVal val="visible"/>
                                          </p:to>
                                        </p:set>
                                        <p:anim calcmode="lin" valueType="num">
                                          <p:cBhvr>
                                            <p:cTn id="44" dur="500" fill="hold"/>
                                            <p:tgtEl>
                                              <p:spTgt spid="712"/>
                                            </p:tgtEl>
                                            <p:attrNameLst>
                                              <p:attrName>ppt_w</p:attrName>
                                            </p:attrNameLst>
                                          </p:cBhvr>
                                          <p:tavLst>
                                            <p:tav tm="0">
                                              <p:val>
                                                <p:fltVal val="0"/>
                                              </p:val>
                                            </p:tav>
                                            <p:tav tm="100000">
                                              <p:val>
                                                <p:strVal val="#ppt_w"/>
                                              </p:val>
                                            </p:tav>
                                          </p:tavLst>
                                        </p:anim>
                                        <p:anim calcmode="lin" valueType="num">
                                          <p:cBhvr>
                                            <p:cTn id="45" dur="500" fill="hold"/>
                                            <p:tgtEl>
                                              <p:spTgt spid="712"/>
                                            </p:tgtEl>
                                            <p:attrNameLst>
                                              <p:attrName>ppt_h</p:attrName>
                                            </p:attrNameLst>
                                          </p:cBhvr>
                                          <p:tavLst>
                                            <p:tav tm="0">
                                              <p:val>
                                                <p:fltVal val="0"/>
                                              </p:val>
                                            </p:tav>
                                            <p:tav tm="100000">
                                              <p:val>
                                                <p:strVal val="#ppt_h"/>
                                              </p:val>
                                            </p:tav>
                                          </p:tavLst>
                                        </p:anim>
                                        <p:animEffect transition="in" filter="fade">
                                          <p:cBhvr>
                                            <p:cTn id="46" dur="500"/>
                                            <p:tgtEl>
                                              <p:spTgt spid="712"/>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706"/>
                                            </p:tgtEl>
                                            <p:attrNameLst>
                                              <p:attrName>style.visibility</p:attrName>
                                            </p:attrNameLst>
                                          </p:cBhvr>
                                          <p:to>
                                            <p:strVal val="visible"/>
                                          </p:to>
                                        </p:set>
                                        <p:animEffect transition="in" filter="fade">
                                          <p:cBhvr>
                                            <p:cTn id="50" dur="500"/>
                                            <p:tgtEl>
                                              <p:spTgt spid="706"/>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711"/>
                                            </p:tgtEl>
                                            <p:attrNameLst>
                                              <p:attrName>style.visibility</p:attrName>
                                            </p:attrNameLst>
                                          </p:cBhvr>
                                          <p:to>
                                            <p:strVal val="visible"/>
                                          </p:to>
                                        </p:set>
                                        <p:anim calcmode="lin" valueType="num">
                                          <p:cBhvr>
                                            <p:cTn id="55" dur="500" fill="hold"/>
                                            <p:tgtEl>
                                              <p:spTgt spid="711"/>
                                            </p:tgtEl>
                                            <p:attrNameLst>
                                              <p:attrName>ppt_w</p:attrName>
                                            </p:attrNameLst>
                                          </p:cBhvr>
                                          <p:tavLst>
                                            <p:tav tm="0">
                                              <p:val>
                                                <p:fltVal val="0"/>
                                              </p:val>
                                            </p:tav>
                                            <p:tav tm="100000">
                                              <p:val>
                                                <p:strVal val="#ppt_w"/>
                                              </p:val>
                                            </p:tav>
                                          </p:tavLst>
                                        </p:anim>
                                        <p:anim calcmode="lin" valueType="num">
                                          <p:cBhvr>
                                            <p:cTn id="56" dur="500" fill="hold"/>
                                            <p:tgtEl>
                                              <p:spTgt spid="711"/>
                                            </p:tgtEl>
                                            <p:attrNameLst>
                                              <p:attrName>ppt_h</p:attrName>
                                            </p:attrNameLst>
                                          </p:cBhvr>
                                          <p:tavLst>
                                            <p:tav tm="0">
                                              <p:val>
                                                <p:fltVal val="0"/>
                                              </p:val>
                                            </p:tav>
                                            <p:tav tm="100000">
                                              <p:val>
                                                <p:strVal val="#ppt_h"/>
                                              </p:val>
                                            </p:tav>
                                          </p:tavLst>
                                        </p:anim>
                                        <p:animEffect transition="in" filter="fade">
                                          <p:cBhvr>
                                            <p:cTn id="57" dur="500"/>
                                            <p:tgtEl>
                                              <p:spTgt spid="711"/>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708"/>
                                            </p:tgtEl>
                                            <p:attrNameLst>
                                              <p:attrName>style.visibility</p:attrName>
                                            </p:attrNameLst>
                                          </p:cBhvr>
                                          <p:to>
                                            <p:strVal val="visible"/>
                                          </p:to>
                                        </p:set>
                                        <p:animEffect transition="in" filter="wipe(left)">
                                          <p:cBhvr>
                                            <p:cTn id="61" dur="500"/>
                                            <p:tgtEl>
                                              <p:spTgt spid="708"/>
                                            </p:tgtEl>
                                          </p:cBhvr>
                                        </p:animEffect>
                                      </p:childTnLst>
                                    </p:cTn>
                                  </p:par>
                                </p:childTnLst>
                              </p:cTn>
                            </p:par>
                            <p:par>
                              <p:cTn id="62" fill="hold">
                                <p:stCondLst>
                                  <p:cond delay="1000"/>
                                </p:stCondLst>
                                <p:childTnLst>
                                  <p:par>
                                    <p:cTn id="63" presetID="53" presetClass="entr" presetSubtype="16" fill="hold" nodeType="afterEffect">
                                      <p:stCondLst>
                                        <p:cond delay="0"/>
                                      </p:stCondLst>
                                      <p:childTnLst>
                                        <p:set>
                                          <p:cBhvr>
                                            <p:cTn id="64" dur="1" fill="hold">
                                              <p:stCondLst>
                                                <p:cond delay="0"/>
                                              </p:stCondLst>
                                            </p:cTn>
                                            <p:tgtEl>
                                              <p:spTgt spid="715"/>
                                            </p:tgtEl>
                                            <p:attrNameLst>
                                              <p:attrName>style.visibility</p:attrName>
                                            </p:attrNameLst>
                                          </p:cBhvr>
                                          <p:to>
                                            <p:strVal val="visible"/>
                                          </p:to>
                                        </p:set>
                                        <p:anim calcmode="lin" valueType="num">
                                          <p:cBhvr>
                                            <p:cTn id="65" dur="500" fill="hold"/>
                                            <p:tgtEl>
                                              <p:spTgt spid="715"/>
                                            </p:tgtEl>
                                            <p:attrNameLst>
                                              <p:attrName>ppt_w</p:attrName>
                                            </p:attrNameLst>
                                          </p:cBhvr>
                                          <p:tavLst>
                                            <p:tav tm="0">
                                              <p:val>
                                                <p:fltVal val="0"/>
                                              </p:val>
                                            </p:tav>
                                            <p:tav tm="100000">
                                              <p:val>
                                                <p:strVal val="#ppt_w"/>
                                              </p:val>
                                            </p:tav>
                                          </p:tavLst>
                                        </p:anim>
                                        <p:anim calcmode="lin" valueType="num">
                                          <p:cBhvr>
                                            <p:cTn id="66" dur="500" fill="hold"/>
                                            <p:tgtEl>
                                              <p:spTgt spid="715"/>
                                            </p:tgtEl>
                                            <p:attrNameLst>
                                              <p:attrName>ppt_h</p:attrName>
                                            </p:attrNameLst>
                                          </p:cBhvr>
                                          <p:tavLst>
                                            <p:tav tm="0">
                                              <p:val>
                                                <p:fltVal val="0"/>
                                              </p:val>
                                            </p:tav>
                                            <p:tav tm="100000">
                                              <p:val>
                                                <p:strVal val="#ppt_h"/>
                                              </p:val>
                                            </p:tav>
                                          </p:tavLst>
                                        </p:anim>
                                        <p:animEffect transition="in" filter="fade">
                                          <p:cBhvr>
                                            <p:cTn id="67" dur="500"/>
                                            <p:tgtEl>
                                              <p:spTgt spid="715"/>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704"/>
                                            </p:tgtEl>
                                            <p:attrNameLst>
                                              <p:attrName>style.visibility</p:attrName>
                                            </p:attrNameLst>
                                          </p:cBhvr>
                                          <p:to>
                                            <p:strVal val="visible"/>
                                          </p:to>
                                        </p:set>
                                        <p:animEffect transition="in" filter="fade">
                                          <p:cBhvr>
                                            <p:cTn id="71" dur="500"/>
                                            <p:tgtEl>
                                              <p:spTgt spid="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 grpId="0"/>
          <p:bldP spid="704" grpId="0"/>
          <p:bldP spid="706" grpId="0"/>
          <p:bldP spid="709" grpId="0" animBg="1"/>
          <p:bldP spid="710" grpId="0" animBg="1"/>
          <p:bldP spid="7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500"/>
                                      </p:stCondLst>
                                      <p:childTnLst>
                                        <p:set>
                                          <p:cBhvr>
                                            <p:cTn id="6" dur="1" fill="hold">
                                              <p:stCondLst>
                                                <p:cond delay="0"/>
                                              </p:stCondLst>
                                            </p:cTn>
                                            <p:tgtEl>
                                              <p:spTgt spid="687"/>
                                            </p:tgtEl>
                                            <p:attrNameLst>
                                              <p:attrName>style.visibility</p:attrName>
                                            </p:attrNameLst>
                                          </p:cBhvr>
                                          <p:to>
                                            <p:strVal val="visible"/>
                                          </p:to>
                                        </p:set>
                                        <p:anim calcmode="lin" valueType="num">
                                          <p:cBhvr additive="base">
                                            <p:cTn id="7" dur="1500" fill="hold"/>
                                            <p:tgtEl>
                                              <p:spTgt spid="687"/>
                                            </p:tgtEl>
                                            <p:attrNameLst>
                                              <p:attrName>ppt_x</p:attrName>
                                            </p:attrNameLst>
                                          </p:cBhvr>
                                          <p:tavLst>
                                            <p:tav tm="0">
                                              <p:val>
                                                <p:strVal val="1+#ppt_w/2"/>
                                              </p:val>
                                            </p:tav>
                                            <p:tav tm="100000">
                                              <p:val>
                                                <p:strVal val="#ppt_x"/>
                                              </p:val>
                                            </p:tav>
                                          </p:tavLst>
                                        </p:anim>
                                        <p:anim calcmode="lin" valueType="num">
                                          <p:cBhvr additive="base">
                                            <p:cTn id="8" dur="1500" fill="hold"/>
                                            <p:tgtEl>
                                              <p:spTgt spid="6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709"/>
                                            </p:tgtEl>
                                            <p:attrNameLst>
                                              <p:attrName>style.visibility</p:attrName>
                                            </p:attrNameLst>
                                          </p:cBhvr>
                                          <p:to>
                                            <p:strVal val="visible"/>
                                          </p:to>
                                        </p:set>
                                        <p:anim calcmode="lin" valueType="num">
                                          <p:cBhvr>
                                            <p:cTn id="13" dur="500" fill="hold"/>
                                            <p:tgtEl>
                                              <p:spTgt spid="709"/>
                                            </p:tgtEl>
                                            <p:attrNameLst>
                                              <p:attrName>ppt_w</p:attrName>
                                            </p:attrNameLst>
                                          </p:cBhvr>
                                          <p:tavLst>
                                            <p:tav tm="0">
                                              <p:val>
                                                <p:fltVal val="0"/>
                                              </p:val>
                                            </p:tav>
                                            <p:tav tm="100000">
                                              <p:val>
                                                <p:strVal val="#ppt_w"/>
                                              </p:val>
                                            </p:tav>
                                          </p:tavLst>
                                        </p:anim>
                                        <p:anim calcmode="lin" valueType="num">
                                          <p:cBhvr>
                                            <p:cTn id="14" dur="500" fill="hold"/>
                                            <p:tgtEl>
                                              <p:spTgt spid="709"/>
                                            </p:tgtEl>
                                            <p:attrNameLst>
                                              <p:attrName>ppt_h</p:attrName>
                                            </p:attrNameLst>
                                          </p:cBhvr>
                                          <p:tavLst>
                                            <p:tav tm="0">
                                              <p:val>
                                                <p:fltVal val="0"/>
                                              </p:val>
                                            </p:tav>
                                            <p:tav tm="100000">
                                              <p:val>
                                                <p:strVal val="#ppt_h"/>
                                              </p:val>
                                            </p:tav>
                                          </p:tavLst>
                                        </p:anim>
                                        <p:animEffect transition="in" filter="fade">
                                          <p:cBhvr>
                                            <p:cTn id="15" dur="500"/>
                                            <p:tgtEl>
                                              <p:spTgt spid="709"/>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705"/>
                                            </p:tgtEl>
                                            <p:attrNameLst>
                                              <p:attrName>style.visibility</p:attrName>
                                            </p:attrNameLst>
                                          </p:cBhvr>
                                          <p:to>
                                            <p:strVal val="visible"/>
                                          </p:to>
                                        </p:set>
                                        <p:animEffect transition="in" filter="wipe(right)">
                                          <p:cBhvr>
                                            <p:cTn id="19" dur="500"/>
                                            <p:tgtEl>
                                              <p:spTgt spid="705"/>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718"/>
                                            </p:tgtEl>
                                            <p:attrNameLst>
                                              <p:attrName>style.visibility</p:attrName>
                                            </p:attrNameLst>
                                          </p:cBhvr>
                                          <p:to>
                                            <p:strVal val="visible"/>
                                          </p:to>
                                        </p:set>
                                        <p:anim calcmode="lin" valueType="num">
                                          <p:cBhvr>
                                            <p:cTn id="23" dur="500" fill="hold"/>
                                            <p:tgtEl>
                                              <p:spTgt spid="718"/>
                                            </p:tgtEl>
                                            <p:attrNameLst>
                                              <p:attrName>ppt_w</p:attrName>
                                            </p:attrNameLst>
                                          </p:cBhvr>
                                          <p:tavLst>
                                            <p:tav tm="0">
                                              <p:val>
                                                <p:fltVal val="0"/>
                                              </p:val>
                                            </p:tav>
                                            <p:tav tm="100000">
                                              <p:val>
                                                <p:strVal val="#ppt_w"/>
                                              </p:val>
                                            </p:tav>
                                          </p:tavLst>
                                        </p:anim>
                                        <p:anim calcmode="lin" valueType="num">
                                          <p:cBhvr>
                                            <p:cTn id="24" dur="500" fill="hold"/>
                                            <p:tgtEl>
                                              <p:spTgt spid="718"/>
                                            </p:tgtEl>
                                            <p:attrNameLst>
                                              <p:attrName>ppt_h</p:attrName>
                                            </p:attrNameLst>
                                          </p:cBhvr>
                                          <p:tavLst>
                                            <p:tav tm="0">
                                              <p:val>
                                                <p:fltVal val="0"/>
                                              </p:val>
                                            </p:tav>
                                            <p:tav tm="100000">
                                              <p:val>
                                                <p:strVal val="#ppt_h"/>
                                              </p:val>
                                            </p:tav>
                                          </p:tavLst>
                                        </p:anim>
                                        <p:animEffect transition="in" filter="fade">
                                          <p:cBhvr>
                                            <p:cTn id="25" dur="500"/>
                                            <p:tgtEl>
                                              <p:spTgt spid="718"/>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703"/>
                                            </p:tgtEl>
                                            <p:attrNameLst>
                                              <p:attrName>style.visibility</p:attrName>
                                            </p:attrNameLst>
                                          </p:cBhvr>
                                          <p:to>
                                            <p:strVal val="visible"/>
                                          </p:to>
                                        </p:set>
                                        <p:animEffect transition="in" filter="fade">
                                          <p:cBhvr>
                                            <p:cTn id="29" dur="500"/>
                                            <p:tgtEl>
                                              <p:spTgt spid="70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710"/>
                                            </p:tgtEl>
                                            <p:attrNameLst>
                                              <p:attrName>style.visibility</p:attrName>
                                            </p:attrNameLst>
                                          </p:cBhvr>
                                          <p:to>
                                            <p:strVal val="visible"/>
                                          </p:to>
                                        </p:set>
                                        <p:anim calcmode="lin" valueType="num">
                                          <p:cBhvr>
                                            <p:cTn id="34" dur="500" fill="hold"/>
                                            <p:tgtEl>
                                              <p:spTgt spid="710"/>
                                            </p:tgtEl>
                                            <p:attrNameLst>
                                              <p:attrName>ppt_w</p:attrName>
                                            </p:attrNameLst>
                                          </p:cBhvr>
                                          <p:tavLst>
                                            <p:tav tm="0">
                                              <p:val>
                                                <p:fltVal val="0"/>
                                              </p:val>
                                            </p:tav>
                                            <p:tav tm="100000">
                                              <p:val>
                                                <p:strVal val="#ppt_w"/>
                                              </p:val>
                                            </p:tav>
                                          </p:tavLst>
                                        </p:anim>
                                        <p:anim calcmode="lin" valueType="num">
                                          <p:cBhvr>
                                            <p:cTn id="35" dur="500" fill="hold"/>
                                            <p:tgtEl>
                                              <p:spTgt spid="710"/>
                                            </p:tgtEl>
                                            <p:attrNameLst>
                                              <p:attrName>ppt_h</p:attrName>
                                            </p:attrNameLst>
                                          </p:cBhvr>
                                          <p:tavLst>
                                            <p:tav tm="0">
                                              <p:val>
                                                <p:fltVal val="0"/>
                                              </p:val>
                                            </p:tav>
                                            <p:tav tm="100000">
                                              <p:val>
                                                <p:strVal val="#ppt_h"/>
                                              </p:val>
                                            </p:tav>
                                          </p:tavLst>
                                        </p:anim>
                                        <p:animEffect transition="in" filter="fade">
                                          <p:cBhvr>
                                            <p:cTn id="36" dur="500"/>
                                            <p:tgtEl>
                                              <p:spTgt spid="71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707"/>
                                            </p:tgtEl>
                                            <p:attrNameLst>
                                              <p:attrName>style.visibility</p:attrName>
                                            </p:attrNameLst>
                                          </p:cBhvr>
                                          <p:to>
                                            <p:strVal val="visible"/>
                                          </p:to>
                                        </p:set>
                                        <p:animEffect transition="in" filter="wipe(left)">
                                          <p:cBhvr>
                                            <p:cTn id="40" dur="500"/>
                                            <p:tgtEl>
                                              <p:spTgt spid="707"/>
                                            </p:tgtEl>
                                          </p:cBhvr>
                                        </p:animEffect>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712"/>
                                            </p:tgtEl>
                                            <p:attrNameLst>
                                              <p:attrName>style.visibility</p:attrName>
                                            </p:attrNameLst>
                                          </p:cBhvr>
                                          <p:to>
                                            <p:strVal val="visible"/>
                                          </p:to>
                                        </p:set>
                                        <p:anim calcmode="lin" valueType="num">
                                          <p:cBhvr>
                                            <p:cTn id="44" dur="500" fill="hold"/>
                                            <p:tgtEl>
                                              <p:spTgt spid="712"/>
                                            </p:tgtEl>
                                            <p:attrNameLst>
                                              <p:attrName>ppt_w</p:attrName>
                                            </p:attrNameLst>
                                          </p:cBhvr>
                                          <p:tavLst>
                                            <p:tav tm="0">
                                              <p:val>
                                                <p:fltVal val="0"/>
                                              </p:val>
                                            </p:tav>
                                            <p:tav tm="100000">
                                              <p:val>
                                                <p:strVal val="#ppt_w"/>
                                              </p:val>
                                            </p:tav>
                                          </p:tavLst>
                                        </p:anim>
                                        <p:anim calcmode="lin" valueType="num">
                                          <p:cBhvr>
                                            <p:cTn id="45" dur="500" fill="hold"/>
                                            <p:tgtEl>
                                              <p:spTgt spid="712"/>
                                            </p:tgtEl>
                                            <p:attrNameLst>
                                              <p:attrName>ppt_h</p:attrName>
                                            </p:attrNameLst>
                                          </p:cBhvr>
                                          <p:tavLst>
                                            <p:tav tm="0">
                                              <p:val>
                                                <p:fltVal val="0"/>
                                              </p:val>
                                            </p:tav>
                                            <p:tav tm="100000">
                                              <p:val>
                                                <p:strVal val="#ppt_h"/>
                                              </p:val>
                                            </p:tav>
                                          </p:tavLst>
                                        </p:anim>
                                        <p:animEffect transition="in" filter="fade">
                                          <p:cBhvr>
                                            <p:cTn id="46" dur="500"/>
                                            <p:tgtEl>
                                              <p:spTgt spid="712"/>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706"/>
                                            </p:tgtEl>
                                            <p:attrNameLst>
                                              <p:attrName>style.visibility</p:attrName>
                                            </p:attrNameLst>
                                          </p:cBhvr>
                                          <p:to>
                                            <p:strVal val="visible"/>
                                          </p:to>
                                        </p:set>
                                        <p:animEffect transition="in" filter="fade">
                                          <p:cBhvr>
                                            <p:cTn id="50" dur="500"/>
                                            <p:tgtEl>
                                              <p:spTgt spid="706"/>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711"/>
                                            </p:tgtEl>
                                            <p:attrNameLst>
                                              <p:attrName>style.visibility</p:attrName>
                                            </p:attrNameLst>
                                          </p:cBhvr>
                                          <p:to>
                                            <p:strVal val="visible"/>
                                          </p:to>
                                        </p:set>
                                        <p:anim calcmode="lin" valueType="num">
                                          <p:cBhvr>
                                            <p:cTn id="55" dur="500" fill="hold"/>
                                            <p:tgtEl>
                                              <p:spTgt spid="711"/>
                                            </p:tgtEl>
                                            <p:attrNameLst>
                                              <p:attrName>ppt_w</p:attrName>
                                            </p:attrNameLst>
                                          </p:cBhvr>
                                          <p:tavLst>
                                            <p:tav tm="0">
                                              <p:val>
                                                <p:fltVal val="0"/>
                                              </p:val>
                                            </p:tav>
                                            <p:tav tm="100000">
                                              <p:val>
                                                <p:strVal val="#ppt_w"/>
                                              </p:val>
                                            </p:tav>
                                          </p:tavLst>
                                        </p:anim>
                                        <p:anim calcmode="lin" valueType="num">
                                          <p:cBhvr>
                                            <p:cTn id="56" dur="500" fill="hold"/>
                                            <p:tgtEl>
                                              <p:spTgt spid="711"/>
                                            </p:tgtEl>
                                            <p:attrNameLst>
                                              <p:attrName>ppt_h</p:attrName>
                                            </p:attrNameLst>
                                          </p:cBhvr>
                                          <p:tavLst>
                                            <p:tav tm="0">
                                              <p:val>
                                                <p:fltVal val="0"/>
                                              </p:val>
                                            </p:tav>
                                            <p:tav tm="100000">
                                              <p:val>
                                                <p:strVal val="#ppt_h"/>
                                              </p:val>
                                            </p:tav>
                                          </p:tavLst>
                                        </p:anim>
                                        <p:animEffect transition="in" filter="fade">
                                          <p:cBhvr>
                                            <p:cTn id="57" dur="500"/>
                                            <p:tgtEl>
                                              <p:spTgt spid="711"/>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708"/>
                                            </p:tgtEl>
                                            <p:attrNameLst>
                                              <p:attrName>style.visibility</p:attrName>
                                            </p:attrNameLst>
                                          </p:cBhvr>
                                          <p:to>
                                            <p:strVal val="visible"/>
                                          </p:to>
                                        </p:set>
                                        <p:animEffect transition="in" filter="wipe(left)">
                                          <p:cBhvr>
                                            <p:cTn id="61" dur="500"/>
                                            <p:tgtEl>
                                              <p:spTgt spid="708"/>
                                            </p:tgtEl>
                                          </p:cBhvr>
                                        </p:animEffect>
                                      </p:childTnLst>
                                    </p:cTn>
                                  </p:par>
                                </p:childTnLst>
                              </p:cTn>
                            </p:par>
                            <p:par>
                              <p:cTn id="62" fill="hold">
                                <p:stCondLst>
                                  <p:cond delay="1000"/>
                                </p:stCondLst>
                                <p:childTnLst>
                                  <p:par>
                                    <p:cTn id="63" presetID="53" presetClass="entr" presetSubtype="16" fill="hold" nodeType="afterEffect">
                                      <p:stCondLst>
                                        <p:cond delay="0"/>
                                      </p:stCondLst>
                                      <p:childTnLst>
                                        <p:set>
                                          <p:cBhvr>
                                            <p:cTn id="64" dur="1" fill="hold">
                                              <p:stCondLst>
                                                <p:cond delay="0"/>
                                              </p:stCondLst>
                                            </p:cTn>
                                            <p:tgtEl>
                                              <p:spTgt spid="715"/>
                                            </p:tgtEl>
                                            <p:attrNameLst>
                                              <p:attrName>style.visibility</p:attrName>
                                            </p:attrNameLst>
                                          </p:cBhvr>
                                          <p:to>
                                            <p:strVal val="visible"/>
                                          </p:to>
                                        </p:set>
                                        <p:anim calcmode="lin" valueType="num">
                                          <p:cBhvr>
                                            <p:cTn id="65" dur="500" fill="hold"/>
                                            <p:tgtEl>
                                              <p:spTgt spid="715"/>
                                            </p:tgtEl>
                                            <p:attrNameLst>
                                              <p:attrName>ppt_w</p:attrName>
                                            </p:attrNameLst>
                                          </p:cBhvr>
                                          <p:tavLst>
                                            <p:tav tm="0">
                                              <p:val>
                                                <p:fltVal val="0"/>
                                              </p:val>
                                            </p:tav>
                                            <p:tav tm="100000">
                                              <p:val>
                                                <p:strVal val="#ppt_w"/>
                                              </p:val>
                                            </p:tav>
                                          </p:tavLst>
                                        </p:anim>
                                        <p:anim calcmode="lin" valueType="num">
                                          <p:cBhvr>
                                            <p:cTn id="66" dur="500" fill="hold"/>
                                            <p:tgtEl>
                                              <p:spTgt spid="715"/>
                                            </p:tgtEl>
                                            <p:attrNameLst>
                                              <p:attrName>ppt_h</p:attrName>
                                            </p:attrNameLst>
                                          </p:cBhvr>
                                          <p:tavLst>
                                            <p:tav tm="0">
                                              <p:val>
                                                <p:fltVal val="0"/>
                                              </p:val>
                                            </p:tav>
                                            <p:tav tm="100000">
                                              <p:val>
                                                <p:strVal val="#ppt_h"/>
                                              </p:val>
                                            </p:tav>
                                          </p:tavLst>
                                        </p:anim>
                                        <p:animEffect transition="in" filter="fade">
                                          <p:cBhvr>
                                            <p:cTn id="67" dur="500"/>
                                            <p:tgtEl>
                                              <p:spTgt spid="715"/>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704"/>
                                            </p:tgtEl>
                                            <p:attrNameLst>
                                              <p:attrName>style.visibility</p:attrName>
                                            </p:attrNameLst>
                                          </p:cBhvr>
                                          <p:to>
                                            <p:strVal val="visible"/>
                                          </p:to>
                                        </p:set>
                                        <p:animEffect transition="in" filter="fade">
                                          <p:cBhvr>
                                            <p:cTn id="71" dur="500"/>
                                            <p:tgtEl>
                                              <p:spTgt spid="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 grpId="0"/>
          <p:bldP spid="704" grpId="0"/>
          <p:bldP spid="706" grpId="0"/>
          <p:bldP spid="709" grpId="0" animBg="1"/>
          <p:bldP spid="710" grpId="0" animBg="1"/>
          <p:bldP spid="711"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39"/>
          <p:cNvSpPr>
            <a:spLocks noChangeArrowheads="1"/>
          </p:cNvSpPr>
          <p:nvPr/>
        </p:nvSpPr>
        <p:spPr bwMode="auto">
          <a:xfrm>
            <a:off x="0" y="2553375"/>
            <a:ext cx="12192000" cy="2366802"/>
          </a:xfrm>
          <a:prstGeom prst="rect">
            <a:avLst/>
          </a:prstGeom>
          <a:solidFill>
            <a:srgbClr val="00925F"/>
          </a:solidFill>
          <a:ln>
            <a:noFill/>
          </a:ln>
        </p:spPr>
        <p:txBody>
          <a:bodyPr wrap="square" lIns="0" tIns="0" rIns="0" bIns="0">
            <a:spAutoFit/>
          </a:bodyPr>
          <a:lstStyle/>
          <a:p>
            <a:pPr algn="ctr">
              <a:lnSpc>
                <a:spcPct val="150000"/>
              </a:lnSpc>
            </a:pPr>
            <a:endParaRPr lang="en-US" altLang="zh-CN" sz="3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066800">
              <a:lnSpc>
                <a:spcPct val="90000"/>
              </a:lnSpc>
              <a:spcBef>
                <a:spcPct val="0"/>
              </a:spcBef>
              <a:spcAft>
                <a:spcPct val="35000"/>
              </a:spcAft>
            </a:pPr>
            <a:r>
              <a:rPr lang="en-US" altLang="zh-CN" sz="3200" b="1" dirty="0">
                <a:solidFill>
                  <a:schemeClr val="bg1"/>
                </a:solidFill>
                <a:latin typeface="微软雅黑" panose="020B0503020204020204" pitchFamily="34" charset="-122"/>
                <a:ea typeface="微软雅黑" panose="020B0503020204020204" pitchFamily="34" charset="-122"/>
                <a:sym typeface="+mn-ea"/>
              </a:rPr>
              <a:t>STEP 4</a:t>
            </a:r>
          </a:p>
          <a:p>
            <a:pPr algn="ctr" defTabSz="1066800">
              <a:lnSpc>
                <a:spcPct val="90000"/>
              </a:lnSpc>
              <a:spcBef>
                <a:spcPct val="0"/>
              </a:spcBef>
              <a:spcAft>
                <a:spcPct val="35000"/>
              </a:spcAft>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CHỐT SALE</a:t>
            </a:r>
          </a:p>
          <a:p>
            <a:pPr algn="ctr" defTabSz="1066800">
              <a:lnSpc>
                <a:spcPct val="90000"/>
              </a:lnSpc>
              <a:spcBef>
                <a:spcPct val="0"/>
              </a:spcBef>
              <a:spcAft>
                <a:spcPct val="35000"/>
              </a:spcAft>
            </a:pP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4" name="Freeform 1944"/>
          <p:cNvSpPr/>
          <p:nvPr/>
        </p:nvSpPr>
        <p:spPr bwMode="auto">
          <a:xfrm>
            <a:off x="8744053" y="370656"/>
            <a:ext cx="50805" cy="50805"/>
          </a:xfrm>
          <a:custGeom>
            <a:avLst/>
            <a:gdLst>
              <a:gd name="T0" fmla="*/ 5 w 5"/>
              <a:gd name="T1" fmla="*/ 4 h 5"/>
              <a:gd name="T2" fmla="*/ 4 w 5"/>
              <a:gd name="T3" fmla="*/ 5 h 5"/>
              <a:gd name="T4" fmla="*/ 3 w 5"/>
              <a:gd name="T5" fmla="*/ 4 h 5"/>
              <a:gd name="T6" fmla="*/ 3 w 5"/>
              <a:gd name="T7" fmla="*/ 4 h 5"/>
              <a:gd name="T8" fmla="*/ 4 w 5"/>
              <a:gd name="T9" fmla="*/ 3 h 5"/>
              <a:gd name="T10" fmla="*/ 5 w 5"/>
              <a:gd name="T11" fmla="*/ 1 h 5"/>
              <a:gd name="T12" fmla="*/ 5 w 5"/>
              <a:gd name="T13" fmla="*/ 1 h 5"/>
              <a:gd name="T14" fmla="*/ 4 w 5"/>
              <a:gd name="T15" fmla="*/ 0 h 5"/>
              <a:gd name="T16" fmla="*/ 4 w 5"/>
              <a:gd name="T17" fmla="*/ 1 h 5"/>
              <a:gd name="T18" fmla="*/ 3 w 5"/>
              <a:gd name="T19" fmla="*/ 0 h 5"/>
              <a:gd name="T20" fmla="*/ 1 w 5"/>
              <a:gd name="T21" fmla="*/ 1 h 5"/>
              <a:gd name="T22" fmla="*/ 1 w 5"/>
              <a:gd name="T23" fmla="*/ 1 h 5"/>
              <a:gd name="T24" fmla="*/ 0 w 5"/>
              <a:gd name="T25" fmla="*/ 2 h 5"/>
              <a:gd name="T26" fmla="*/ 2 w 5"/>
              <a:gd name="T27" fmla="*/ 5 h 5"/>
              <a:gd name="T28" fmla="*/ 5 w 5"/>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4"/>
                </a:moveTo>
                <a:cubicBezTo>
                  <a:pt x="5" y="4"/>
                  <a:pt x="5" y="4"/>
                  <a:pt x="4" y="5"/>
                </a:cubicBezTo>
                <a:cubicBezTo>
                  <a:pt x="4" y="5"/>
                  <a:pt x="4" y="5"/>
                  <a:pt x="3" y="4"/>
                </a:cubicBezTo>
                <a:cubicBezTo>
                  <a:pt x="3" y="4"/>
                  <a:pt x="3" y="4"/>
                  <a:pt x="3" y="4"/>
                </a:cubicBezTo>
                <a:cubicBezTo>
                  <a:pt x="3" y="3"/>
                  <a:pt x="4" y="3"/>
                  <a:pt x="4" y="3"/>
                </a:cubicBezTo>
                <a:cubicBezTo>
                  <a:pt x="4" y="3"/>
                  <a:pt x="4" y="2"/>
                  <a:pt x="5" y="1"/>
                </a:cubicBezTo>
                <a:cubicBezTo>
                  <a:pt x="5" y="1"/>
                  <a:pt x="5" y="1"/>
                  <a:pt x="5" y="1"/>
                </a:cubicBezTo>
                <a:cubicBezTo>
                  <a:pt x="4" y="0"/>
                  <a:pt x="4" y="0"/>
                  <a:pt x="4" y="0"/>
                </a:cubicBezTo>
                <a:cubicBezTo>
                  <a:pt x="4" y="1"/>
                  <a:pt x="4" y="1"/>
                  <a:pt x="4" y="1"/>
                </a:cubicBezTo>
                <a:cubicBezTo>
                  <a:pt x="3" y="1"/>
                  <a:pt x="3" y="0"/>
                  <a:pt x="3" y="0"/>
                </a:cubicBezTo>
                <a:cubicBezTo>
                  <a:pt x="3" y="0"/>
                  <a:pt x="2" y="0"/>
                  <a:pt x="1" y="1"/>
                </a:cubicBezTo>
                <a:cubicBezTo>
                  <a:pt x="1" y="1"/>
                  <a:pt x="1" y="1"/>
                  <a:pt x="1" y="1"/>
                </a:cubicBezTo>
                <a:cubicBezTo>
                  <a:pt x="0" y="2"/>
                  <a:pt x="0" y="2"/>
                  <a:pt x="0" y="2"/>
                </a:cubicBezTo>
                <a:cubicBezTo>
                  <a:pt x="0" y="3"/>
                  <a:pt x="1" y="5"/>
                  <a:pt x="2" y="5"/>
                </a:cubicBezTo>
                <a:cubicBezTo>
                  <a:pt x="3" y="5"/>
                  <a:pt x="5" y="5"/>
                  <a:pt x="5" y="4"/>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Freeform 1958"/>
          <p:cNvSpPr/>
          <p:nvPr/>
        </p:nvSpPr>
        <p:spPr bwMode="auto">
          <a:xfrm>
            <a:off x="8727118" y="345251"/>
            <a:ext cx="8465" cy="1693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0" y="1"/>
                  <a:pt x="1" y="2"/>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1963"/>
          <p:cNvSpPr/>
          <p:nvPr/>
        </p:nvSpPr>
        <p:spPr bwMode="auto">
          <a:xfrm>
            <a:off x="8760988" y="540005"/>
            <a:ext cx="0" cy="847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1964"/>
          <p:cNvSpPr/>
          <p:nvPr/>
        </p:nvSpPr>
        <p:spPr bwMode="auto">
          <a:xfrm>
            <a:off x="8735588" y="362186"/>
            <a:ext cx="8465" cy="33870"/>
          </a:xfrm>
          <a:custGeom>
            <a:avLst/>
            <a:gdLst>
              <a:gd name="T0" fmla="*/ 0 w 1"/>
              <a:gd name="T1" fmla="*/ 3 h 3"/>
              <a:gd name="T2" fmla="*/ 0 w 1"/>
              <a:gd name="T3" fmla="*/ 3 h 3"/>
            </a:gdLst>
            <a:ahLst/>
            <a:cxnLst>
              <a:cxn ang="0">
                <a:pos x="T0" y="T1"/>
              </a:cxn>
              <a:cxn ang="0">
                <a:pos x="T2" y="T3"/>
              </a:cxn>
            </a:cxnLst>
            <a:rect l="0" t="0" r="r" b="b"/>
            <a:pathLst>
              <a:path w="1" h="3">
                <a:moveTo>
                  <a:pt x="0" y="3"/>
                </a:moveTo>
                <a:cubicBezTo>
                  <a:pt x="1" y="2"/>
                  <a:pt x="0" y="0"/>
                  <a:pt x="0" y="3"/>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1965"/>
          <p:cNvSpPr/>
          <p:nvPr/>
        </p:nvSpPr>
        <p:spPr bwMode="auto">
          <a:xfrm>
            <a:off x="8803328" y="540005"/>
            <a:ext cx="0" cy="1693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1"/>
                  <a:pt x="0" y="1"/>
                  <a:pt x="0" y="0"/>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Freeform 1971"/>
          <p:cNvSpPr/>
          <p:nvPr/>
        </p:nvSpPr>
        <p:spPr bwMode="auto">
          <a:xfrm>
            <a:off x="8735588" y="226706"/>
            <a:ext cx="8465" cy="1693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500">
        <p14:prism isContent="1"/>
      </p:transition>
    </mc:Choice>
    <mc:Fallback xmlns="">
      <p:transition spd="slow" advTm="5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3"/>
          <p:cNvGraphicFramePr>
            <a:graphicFrameLocks noGrp="1"/>
          </p:cNvGraphicFramePr>
          <p:nvPr>
            <p:extLst>
              <p:ext uri="{D42A27DB-BD31-4B8C-83A1-F6EECF244321}">
                <p14:modId xmlns:p14="http://schemas.microsoft.com/office/powerpoint/2010/main" val="1015656299"/>
              </p:ext>
            </p:extLst>
          </p:nvPr>
        </p:nvGraphicFramePr>
        <p:xfrm>
          <a:off x="715010" y="1956464"/>
          <a:ext cx="5379720" cy="3623944"/>
        </p:xfrm>
        <a:graphic>
          <a:graphicData uri="http://schemas.openxmlformats.org/drawingml/2006/table">
            <a:tbl>
              <a:tblPr/>
              <a:tblGrid>
                <a:gridCol w="5379720">
                  <a:extLst>
                    <a:ext uri="{9D8B030D-6E8A-4147-A177-3AD203B41FA5}">
                      <a16:colId xmlns:a16="http://schemas.microsoft.com/office/drawing/2014/main" val="20000"/>
                    </a:ext>
                  </a:extLst>
                </a:gridCol>
              </a:tblGrid>
              <a:tr h="574686">
                <a:tc>
                  <a:txBody>
                    <a:bodyPr/>
                    <a:lstStyle>
                      <a:lvl1pPr marL="342900" indent="-342900"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ct val="0"/>
                        </a:spcAft>
                        <a:buClrTx/>
                        <a:buSzTx/>
                        <a:buFont typeface="宋体" panose="02010600030101010101" pitchFamily="2" charset="-122"/>
                        <a:buAutoNum type="circleNumDbPlain"/>
                      </a:pPr>
                      <a:r>
                        <a:rPr kumimoji="0" lang="en-US" altLang="zh-CN" sz="1600" b="0" i="0" u="none" strike="noStrike" cap="none" normalizeH="0" baseline="0" dirty="0" err="1">
                          <a:ln>
                            <a:noFill/>
                          </a:ln>
                          <a:solidFill>
                            <a:schemeClr val="tx1"/>
                          </a:solidFill>
                          <a:effectLst/>
                          <a:latin typeface="Arial"/>
                          <a:ea typeface="微软雅黑"/>
                          <a:cs typeface="Arial"/>
                        </a:rPr>
                        <a:t>Không</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đặt</a:t>
                      </a:r>
                      <a:r>
                        <a:rPr kumimoji="0" lang="en-US" altLang="zh-CN" sz="1600" b="0" i="0" u="none" strike="noStrike" cap="none" normalizeH="0" baseline="0" dirty="0">
                          <a:ln>
                            <a:noFill/>
                          </a:ln>
                          <a:solidFill>
                            <a:schemeClr val="tx1"/>
                          </a:solidFill>
                          <a:effectLst/>
                          <a:latin typeface="Arial"/>
                          <a:ea typeface="微软雅黑"/>
                          <a:cs typeface="Arial"/>
                        </a:rPr>
                        <a:t> </a:t>
                      </a:r>
                      <a:r>
                        <a:rPr lang="en-US" altLang="zh-CN" sz="1600" b="0" i="0" u="none" strike="noStrike" cap="none" normalizeH="0" baseline="0" dirty="0" err="1">
                          <a:ln>
                            <a:noFill/>
                          </a:ln>
                          <a:solidFill>
                            <a:schemeClr val="tx1"/>
                          </a:solidFill>
                          <a:effectLst/>
                          <a:latin typeface="Arial"/>
                          <a:ea typeface="微软雅黑"/>
                          <a:cs typeface="Arial"/>
                        </a:rPr>
                        <a:t>thêm</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bất</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kỳ</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câu</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hỏi</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nào</a:t>
                      </a:r>
                      <a:endParaRPr kumimoji="0" lang="zh-CN" altLang="en-US" sz="1600" b="0" i="0" u="none" strike="noStrike" cap="none" normalizeH="0" baseline="0" dirty="0">
                        <a:ln>
                          <a:noFill/>
                        </a:ln>
                        <a:solidFill>
                          <a:schemeClr val="tx1"/>
                        </a:solidFill>
                        <a:effectLst/>
                        <a:latin typeface="Arial"/>
                        <a:ea typeface="微软雅黑"/>
                        <a:cs typeface="Arial"/>
                      </a:endParaRPr>
                    </a:p>
                  </a:txBody>
                  <a:tcPr marL="91432" marR="91432"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D9D9D9"/>
                    </a:solidFill>
                  </a:tcPr>
                </a:tc>
                <a:extLst>
                  <a:ext uri="{0D108BD9-81ED-4DB2-BD59-A6C34878D82A}">
                    <a16:rowId xmlns:a16="http://schemas.microsoft.com/office/drawing/2014/main" val="10000"/>
                  </a:ext>
                </a:extLst>
              </a:tr>
              <a:tr h="818461">
                <a:tc>
                  <a:txBody>
                    <a:bodyPr/>
                    <a:lstStyle>
                      <a:lvl1pPr marL="342900" indent="-342900"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ct val="0"/>
                        </a:spcAft>
                        <a:buClrTx/>
                        <a:buSzTx/>
                        <a:buFont typeface="宋体" panose="02010600030101010101" pitchFamily="2" charset="-122"/>
                        <a:buAutoNum type="circleNumDbPlain" startAt="2"/>
                      </a:pP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Chủ</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đề</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của</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cuộc</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trò</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chuyện</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tập</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trung</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vào</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xe đang</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được</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giới</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thiệu</a:t>
                      </a:r>
                      <a:endPar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marL="91432" marR="91432"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525354">
                <a:tc>
                  <a:txBody>
                    <a:bodyPr/>
                    <a:lstStyle>
                      <a:lvl1pPr marL="342900" indent="-342900"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ct val="0"/>
                        </a:spcAft>
                        <a:buClrTx/>
                        <a:buSzTx/>
                        <a:buFont typeface="宋体" panose="02010600030101010101" pitchFamily="2" charset="-122"/>
                        <a:buAutoNum type="circleNumDbPlain" startAt="3"/>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Sau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khi</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câu</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hỏi</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của</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khách</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hàng</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được</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trả</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lời</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trọn</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vẹn</a:t>
                      </a:r>
                      <a:endPar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marL="91432" marR="91432"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9D9D9"/>
                    </a:solidFill>
                  </a:tcPr>
                </a:tc>
                <a:extLst>
                  <a:ext uri="{0D108BD9-81ED-4DB2-BD59-A6C34878D82A}">
                    <a16:rowId xmlns:a16="http://schemas.microsoft.com/office/drawing/2014/main" val="10002"/>
                  </a:ext>
                </a:extLst>
              </a:tr>
              <a:tr h="806383">
                <a:tc>
                  <a:txBody>
                    <a:bodyPr/>
                    <a:lstStyle>
                      <a:lvl1pPr marL="342900" indent="-342900"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342900" marR="0" lvl="0" indent="-342900" algn="l" rtl="0" eaLnBrk="1" fontAlgn="base" latinLnBrk="0" hangingPunct="1">
                        <a:lnSpc>
                          <a:spcPct val="150000"/>
                        </a:lnSpc>
                        <a:spcBef>
                          <a:spcPct val="0"/>
                        </a:spcBef>
                        <a:spcAft>
                          <a:spcPct val="0"/>
                        </a:spcAft>
                        <a:buClrTx/>
                        <a:buSzTx/>
                        <a:buFont typeface="宋体" panose="02010600030101010101" pitchFamily="2" charset="-122"/>
                        <a:buAutoNum type="circleNumDbPlain" startAt="4"/>
                      </a:pPr>
                      <a:r>
                        <a:rPr kumimoji="0" lang="en-US" altLang="zh-CN" sz="1600" b="0" i="0" u="none" strike="noStrike" cap="none" normalizeH="0" baseline="0" dirty="0">
                          <a:ln>
                            <a:noFill/>
                          </a:ln>
                          <a:solidFill>
                            <a:schemeClr val="tx1"/>
                          </a:solidFill>
                          <a:effectLst/>
                          <a:latin typeface="Arial"/>
                          <a:ea typeface="微软雅黑"/>
                          <a:cs typeface="Arial"/>
                        </a:rPr>
                        <a:t>Khi </a:t>
                      </a:r>
                      <a:r>
                        <a:rPr kumimoji="0" lang="en-US" altLang="zh-CN" sz="1600" b="0" i="0" u="none" strike="noStrike" cap="none" normalizeH="0" baseline="0" dirty="0" err="1">
                          <a:ln>
                            <a:noFill/>
                          </a:ln>
                          <a:solidFill>
                            <a:schemeClr val="tx1"/>
                          </a:solidFill>
                          <a:effectLst/>
                          <a:latin typeface="Arial"/>
                          <a:ea typeface="微软雅黑"/>
                          <a:cs typeface="Arial"/>
                        </a:rPr>
                        <a:t>khách</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hàng</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chú</a:t>
                      </a:r>
                      <a:r>
                        <a:rPr kumimoji="0" lang="en-US" altLang="zh-CN" sz="1600" b="0" i="0" u="none" strike="noStrike" cap="none" normalizeH="0" baseline="0" dirty="0">
                          <a:ln>
                            <a:noFill/>
                          </a:ln>
                          <a:solidFill>
                            <a:schemeClr val="tx1"/>
                          </a:solidFill>
                          <a:effectLst/>
                          <a:latin typeface="Arial"/>
                          <a:ea typeface="微软雅黑"/>
                          <a:cs typeface="Arial"/>
                        </a:rPr>
                        <a:t> ý </a:t>
                      </a:r>
                      <a:r>
                        <a:rPr kumimoji="0" lang="en-US" altLang="zh-CN" sz="1600" b="0" i="0" u="none" strike="noStrike" cap="none" normalizeH="0" baseline="0" dirty="0" err="1">
                          <a:ln>
                            <a:noFill/>
                          </a:ln>
                          <a:solidFill>
                            <a:schemeClr val="tx1"/>
                          </a:solidFill>
                          <a:effectLst/>
                          <a:latin typeface="Arial"/>
                          <a:ea typeface="微软雅黑"/>
                          <a:cs typeface="Arial"/>
                        </a:rPr>
                        <a:t>đến</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giá</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cả</a:t>
                      </a:r>
                      <a:r>
                        <a:rPr lang="en-US" altLang="zh-CN" sz="1600" b="0" i="0" u="none" strike="noStrike" cap="none" normalizeH="0" baseline="0" dirty="0">
                          <a:ln>
                            <a:noFill/>
                          </a:ln>
                          <a:solidFill>
                            <a:schemeClr val="tx1"/>
                          </a:solidFill>
                          <a:effectLst/>
                          <a:latin typeface="Arial"/>
                          <a:ea typeface="微软雅黑"/>
                          <a:cs typeface="Arial"/>
                        </a:rPr>
                        <a:t> </a:t>
                      </a:r>
                      <a:endPar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marL="91432" marR="91432"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899060">
                <a:tc>
                  <a:txBody>
                    <a:bodyPr/>
                    <a:lstStyle>
                      <a:lvl1pPr marL="342900" indent="-342900"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ct val="0"/>
                        </a:spcAft>
                        <a:buClrTx/>
                        <a:buSzTx/>
                        <a:buFont typeface="宋体" panose="02010600030101010101" pitchFamily="2" charset="-122"/>
                        <a:buAutoNum type="circleNumDbPlain" startAt="5"/>
                      </a:pPr>
                      <a:r>
                        <a:rPr kumimoji="0" lang="en-US" altLang="zh-CN" sz="1600" b="0" i="0" u="none" strike="noStrike" cap="none" normalizeH="0" baseline="0" dirty="0">
                          <a:ln>
                            <a:noFill/>
                          </a:ln>
                          <a:solidFill>
                            <a:schemeClr val="tx1"/>
                          </a:solidFill>
                          <a:effectLst/>
                          <a:latin typeface="Arial"/>
                          <a:ea typeface="微软雅黑"/>
                          <a:cs typeface="Arial"/>
                        </a:rPr>
                        <a:t>Khi </a:t>
                      </a:r>
                      <a:r>
                        <a:rPr kumimoji="0" lang="en-US" altLang="zh-CN" sz="1600" b="0" i="0" u="none" strike="noStrike" cap="none" normalizeH="0" baseline="0" dirty="0" err="1">
                          <a:ln>
                            <a:noFill/>
                          </a:ln>
                          <a:solidFill>
                            <a:schemeClr val="tx1"/>
                          </a:solidFill>
                          <a:effectLst/>
                          <a:latin typeface="Arial"/>
                          <a:ea typeface="微软雅黑"/>
                          <a:cs typeface="Arial"/>
                        </a:rPr>
                        <a:t>khách</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hàng</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chú</a:t>
                      </a:r>
                      <a:r>
                        <a:rPr kumimoji="0" lang="en-US" altLang="zh-CN" sz="1600" b="0" i="0" u="none" strike="noStrike" cap="none" normalizeH="0" baseline="0" dirty="0">
                          <a:ln>
                            <a:noFill/>
                          </a:ln>
                          <a:solidFill>
                            <a:schemeClr val="tx1"/>
                          </a:solidFill>
                          <a:effectLst/>
                          <a:latin typeface="Arial"/>
                          <a:ea typeface="微软雅黑"/>
                          <a:cs typeface="Arial"/>
                        </a:rPr>
                        <a:t> ý </a:t>
                      </a:r>
                      <a:r>
                        <a:rPr kumimoji="0" lang="en-US" altLang="zh-CN" sz="1600" b="0" i="0" u="none" strike="noStrike" cap="none" normalizeH="0" baseline="0" dirty="0" err="1">
                          <a:ln>
                            <a:noFill/>
                          </a:ln>
                          <a:solidFill>
                            <a:schemeClr val="tx1"/>
                          </a:solidFill>
                          <a:effectLst/>
                          <a:latin typeface="Arial"/>
                          <a:ea typeface="微软雅黑"/>
                          <a:cs typeface="Arial"/>
                        </a:rPr>
                        <a:t>đến</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chất</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lượng</a:t>
                      </a:r>
                      <a:r>
                        <a:rPr kumimoji="0" lang="en-US" altLang="zh-CN" sz="1600" b="0" i="0" u="none" strike="noStrike" cap="none" normalizeH="0" baseline="0" dirty="0">
                          <a:ln>
                            <a:noFill/>
                          </a:ln>
                          <a:solidFill>
                            <a:schemeClr val="tx1"/>
                          </a:solidFill>
                          <a:effectLst/>
                          <a:latin typeface="Arial"/>
                          <a:ea typeface="微软雅黑"/>
                          <a:cs typeface="Arial"/>
                        </a:rPr>
                        <a:t> hoặc </a:t>
                      </a:r>
                      <a:r>
                        <a:rPr kumimoji="0" lang="en-US" altLang="zh-CN" sz="1600" b="0" i="0" u="none" strike="noStrike" cap="none" normalizeH="0" baseline="0" dirty="0" err="1">
                          <a:ln>
                            <a:noFill/>
                          </a:ln>
                          <a:solidFill>
                            <a:schemeClr val="tx1"/>
                          </a:solidFill>
                          <a:effectLst/>
                          <a:latin typeface="Arial"/>
                          <a:ea typeface="微软雅黑"/>
                          <a:cs typeface="Arial"/>
                        </a:rPr>
                        <a:t>số</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lượng</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của</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sản</a:t>
                      </a:r>
                      <a:r>
                        <a:rPr kumimoji="0" lang="en-US" altLang="zh-CN" sz="1600" b="0" i="0" u="none" strike="noStrike" cap="none" normalizeH="0" baseline="0" dirty="0">
                          <a:ln>
                            <a:noFill/>
                          </a:ln>
                          <a:solidFill>
                            <a:schemeClr val="tx1"/>
                          </a:solidFill>
                          <a:effectLst/>
                          <a:latin typeface="Arial"/>
                          <a:ea typeface="微软雅黑"/>
                          <a:cs typeface="Arial"/>
                        </a:rPr>
                        <a:t> </a:t>
                      </a:r>
                      <a:r>
                        <a:rPr kumimoji="0" lang="en-US" altLang="zh-CN" sz="1600" b="0" i="0" u="none" strike="noStrike" cap="none" normalizeH="0" baseline="0" dirty="0" err="1">
                          <a:ln>
                            <a:noFill/>
                          </a:ln>
                          <a:solidFill>
                            <a:schemeClr val="tx1"/>
                          </a:solidFill>
                          <a:effectLst/>
                          <a:latin typeface="Arial"/>
                          <a:ea typeface="微软雅黑"/>
                          <a:cs typeface="Arial"/>
                        </a:rPr>
                        <a:t>phẩm</a:t>
                      </a:r>
                      <a:endParaRPr kumimoji="0" lang="zh-CN" altLang="en-US" sz="1600" b="0" i="0" u="none" strike="noStrike" cap="none" normalizeH="0" baseline="0" dirty="0">
                        <a:ln>
                          <a:noFill/>
                        </a:ln>
                        <a:solidFill>
                          <a:schemeClr val="tx1"/>
                        </a:solidFill>
                        <a:effectLst/>
                        <a:latin typeface="Arial"/>
                        <a:ea typeface="微软雅黑"/>
                        <a:cs typeface="Arial"/>
                      </a:endParaRPr>
                    </a:p>
                  </a:txBody>
                  <a:tcPr marL="91432" marR="91432"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4"/>
                  </a:ext>
                </a:extLst>
              </a:tr>
            </a:tbl>
          </a:graphicData>
        </a:graphic>
      </p:graphicFrame>
      <p:graphicFrame>
        <p:nvGraphicFramePr>
          <p:cNvPr id="6" name="Group 17"/>
          <p:cNvGraphicFramePr>
            <a:graphicFrameLocks noGrp="1"/>
          </p:cNvGraphicFramePr>
          <p:nvPr>
            <p:extLst>
              <p:ext uri="{D42A27DB-BD31-4B8C-83A1-F6EECF244321}">
                <p14:modId xmlns:p14="http://schemas.microsoft.com/office/powerpoint/2010/main" val="3448058900"/>
              </p:ext>
            </p:extLst>
          </p:nvPr>
        </p:nvGraphicFramePr>
        <p:xfrm>
          <a:off x="6094413" y="1956464"/>
          <a:ext cx="4898390" cy="3688783"/>
        </p:xfrm>
        <a:graphic>
          <a:graphicData uri="http://schemas.openxmlformats.org/drawingml/2006/table">
            <a:tbl>
              <a:tblPr/>
              <a:tblGrid>
                <a:gridCol w="4898390">
                  <a:extLst>
                    <a:ext uri="{9D8B030D-6E8A-4147-A177-3AD203B41FA5}">
                      <a16:colId xmlns:a16="http://schemas.microsoft.com/office/drawing/2014/main" val="20000"/>
                    </a:ext>
                  </a:extLst>
                </a:gridCol>
              </a:tblGrid>
              <a:tr h="602641">
                <a:tc>
                  <a:txBody>
                    <a:bodyPr/>
                    <a:lstStyle>
                      <a:lvl1pPr marL="342900" indent="-342900"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ct val="0"/>
                        </a:spcAft>
                        <a:buClrTx/>
                        <a:buSzTx/>
                        <a:buFont typeface="宋体" panose="02010600030101010101" pitchFamily="2" charset="-122"/>
                        <a:buAutoNum type="circleNumDbPlain" startAt="6"/>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Khi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khách</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hàng</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quan</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tâm</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đến</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chế</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độ</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hậu</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mãi</a:t>
                      </a:r>
                      <a:endPar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marL="91467" marR="91467"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760568">
                <a:tc>
                  <a:txBody>
                    <a:bodyPr/>
                    <a:lstStyle>
                      <a:lvl1pPr marL="342900" indent="-342900"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ct val="0"/>
                        </a:spcAft>
                        <a:buClrTx/>
                        <a:buSzTx/>
                        <a:buFont typeface="宋体" panose="02010600030101010101" pitchFamily="2" charset="-122"/>
                        <a:buAutoNum type="circleNumDbPlain" startAt="7"/>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Khi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khách</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hàng</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hỏi</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lặp</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lại</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nhiều</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lần</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về</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1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câu</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hỏi</a:t>
                      </a:r>
                      <a:endPar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marL="91467" marR="91467"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val="10001"/>
                  </a:ext>
                </a:extLst>
              </a:tr>
              <a:tr h="549524">
                <a:tc>
                  <a:txBody>
                    <a:bodyPr/>
                    <a:lstStyle>
                      <a:lvl1pPr marL="342900" indent="-342900"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ct val="0"/>
                        </a:spcAft>
                        <a:buClrTx/>
                        <a:buSzTx/>
                        <a:buFont typeface="宋体" panose="02010600030101010101" pitchFamily="2" charset="-122"/>
                        <a:buAutoNum type="circleNumDbPlain" startAt="8"/>
                      </a:pP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Liên tục đi xung quanh xe và dòm ngó nhiều lần</a:t>
                      </a:r>
                      <a:endPar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marL="91467" marR="91467"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67375">
                <a:tc>
                  <a:txBody>
                    <a:bodyPr/>
                    <a:lstStyle>
                      <a:lvl1pPr marL="342900" indent="-342900"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ct val="0"/>
                        </a:spcAft>
                        <a:buClrTx/>
                        <a:buSzTx/>
                        <a:buFont typeface="宋体" panose="02010600030101010101" pitchFamily="2" charset="-122"/>
                        <a:buAutoNum type="circleNumDbPlain" startAt="9"/>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Khi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khách</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hàng</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hỏi</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ý</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kiến</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bạn</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bè</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người</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đi</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cùng</a:t>
                      </a:r>
                      <a:endPar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marL="91467" marR="91467"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val="10003"/>
                  </a:ext>
                </a:extLst>
              </a:tr>
              <a:tr h="908675">
                <a:tc>
                  <a:txBody>
                    <a:bodyPr/>
                    <a:lstStyle>
                      <a:lvl1pPr marL="342900" indent="-342900" eaLnBrk="0" hangingPunct="0">
                        <a:spcBef>
                          <a:spcPct val="20000"/>
                        </a:spcBef>
                        <a:defRPr sz="2800">
                          <a:solidFill>
                            <a:schemeClr val="tx1"/>
                          </a:solidFill>
                          <a:latin typeface="Calibri" panose="020F050202020403020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ct val="0"/>
                        </a:spcAft>
                        <a:buClrTx/>
                        <a:buSzTx/>
                        <a:buFont typeface="宋体" panose="02010600030101010101" pitchFamily="2" charset="-122"/>
                        <a:buAutoNum type="circleNumDbPlain" startAt="10"/>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Khi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khách</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hàng</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trở</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lại</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sau</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khi</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đã</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tham</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khảo</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và</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so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sánh</a:t>
                      </a: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các của hàng khác</a:t>
                      </a:r>
                      <a:endPar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marL="91467" marR="91467"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7" name="TextBox 1"/>
          <p:cNvSpPr txBox="1">
            <a:spLocks noChangeArrowheads="1"/>
          </p:cNvSpPr>
          <p:nvPr/>
        </p:nvSpPr>
        <p:spPr bwMode="auto">
          <a:xfrm>
            <a:off x="715010" y="1494799"/>
            <a:ext cx="10277475" cy="461665"/>
          </a:xfrm>
          <a:prstGeom prst="rect">
            <a:avLst/>
          </a:prstGeom>
          <a:solidFill>
            <a:srgbClr val="00925F"/>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2400" b="1" dirty="0">
                <a:solidFill>
                  <a:prstClr val="white"/>
                </a:solidFill>
                <a:ea typeface="微软雅黑" panose="020B0503020204020204" pitchFamily="34" charset="-122"/>
                <a:cs typeface="Arial" panose="020B0604020202020204" pitchFamily="34" charset="0"/>
              </a:rPr>
              <a:t>10 </a:t>
            </a:r>
            <a:r>
              <a:rPr lang="en-US" altLang="zh-CN" sz="2400" b="1" dirty="0" err="1">
                <a:solidFill>
                  <a:prstClr val="white"/>
                </a:solidFill>
                <a:ea typeface="微软雅黑" panose="020B0503020204020204" pitchFamily="34" charset="-122"/>
                <a:cs typeface="Arial" panose="020B0604020202020204" pitchFamily="34" charset="0"/>
              </a:rPr>
              <a:t>tín</a:t>
            </a:r>
            <a:r>
              <a:rPr lang="en-US" altLang="zh-CN" sz="2400" b="1" dirty="0">
                <a:solidFill>
                  <a:prstClr val="white"/>
                </a:solidFill>
                <a:ea typeface="微软雅黑" panose="020B0503020204020204" pitchFamily="34" charset="-122"/>
                <a:cs typeface="Arial" panose="020B0604020202020204" pitchFamily="34" charset="0"/>
              </a:rPr>
              <a:t> </a:t>
            </a:r>
            <a:r>
              <a:rPr lang="en-US" altLang="zh-CN" sz="2400" b="1" dirty="0" err="1">
                <a:solidFill>
                  <a:prstClr val="white"/>
                </a:solidFill>
                <a:ea typeface="微软雅黑" panose="020B0503020204020204" pitchFamily="34" charset="-122"/>
                <a:cs typeface="Arial" panose="020B0604020202020204" pitchFamily="34" charset="0"/>
              </a:rPr>
              <a:t>hiệu</a:t>
            </a:r>
            <a:r>
              <a:rPr lang="en-US" altLang="zh-CN" sz="2400" b="1" dirty="0">
                <a:solidFill>
                  <a:prstClr val="white"/>
                </a:solidFill>
                <a:ea typeface="微软雅黑" panose="020B0503020204020204" pitchFamily="34" charset="-122"/>
                <a:cs typeface="Arial" panose="020B0604020202020204" pitchFamily="34" charset="0"/>
              </a:rPr>
              <a:t> </a:t>
            </a:r>
            <a:r>
              <a:rPr lang="en-US" altLang="zh-CN" sz="2400" b="1" dirty="0" err="1">
                <a:solidFill>
                  <a:prstClr val="white"/>
                </a:solidFill>
                <a:ea typeface="微软雅黑" panose="020B0503020204020204" pitchFamily="34" charset="-122"/>
                <a:cs typeface="Arial" panose="020B0604020202020204" pitchFamily="34" charset="0"/>
              </a:rPr>
              <a:t>chốt</a:t>
            </a:r>
            <a:r>
              <a:rPr lang="en-US" altLang="zh-CN" sz="2400" b="1" dirty="0">
                <a:solidFill>
                  <a:prstClr val="white"/>
                </a:solidFill>
                <a:ea typeface="微软雅黑" panose="020B0503020204020204" pitchFamily="34" charset="-122"/>
                <a:cs typeface="Arial" panose="020B0604020202020204" pitchFamily="34" charset="0"/>
              </a:rPr>
              <a:t> sale </a:t>
            </a:r>
            <a:r>
              <a:rPr lang="en-US" altLang="zh-CN" sz="2400" b="1" dirty="0" err="1">
                <a:solidFill>
                  <a:prstClr val="white"/>
                </a:solidFill>
                <a:ea typeface="微软雅黑" panose="020B0503020204020204" pitchFamily="34" charset="-122"/>
                <a:cs typeface="Arial" panose="020B0604020202020204" pitchFamily="34" charset="0"/>
              </a:rPr>
              <a:t>nổi</a:t>
            </a:r>
            <a:r>
              <a:rPr lang="en-US" altLang="zh-CN" sz="2400" b="1" dirty="0">
                <a:solidFill>
                  <a:prstClr val="white"/>
                </a:solidFill>
                <a:ea typeface="微软雅黑" panose="020B0503020204020204" pitchFamily="34" charset="-122"/>
                <a:cs typeface="Arial" panose="020B0604020202020204" pitchFamily="34" charset="0"/>
              </a:rPr>
              <a:t> </a:t>
            </a:r>
            <a:r>
              <a:rPr lang="en-US" altLang="zh-CN" sz="2400" b="1" dirty="0" err="1">
                <a:solidFill>
                  <a:prstClr val="white"/>
                </a:solidFill>
                <a:ea typeface="微软雅黑" panose="020B0503020204020204" pitchFamily="34" charset="-122"/>
                <a:cs typeface="Arial" panose="020B0604020202020204" pitchFamily="34" charset="0"/>
              </a:rPr>
              <a:t>bật</a:t>
            </a:r>
            <a:endParaRPr lang="en-US" altLang="zh-CN" sz="2400" b="1" dirty="0">
              <a:solidFill>
                <a:prstClr val="white"/>
              </a:solidFill>
              <a:ea typeface="微软雅黑" panose="020B0503020204020204" pitchFamily="34" charset="-122"/>
              <a:cs typeface="Arial" panose="020B0604020202020204" pitchFamily="34" charset="0"/>
            </a:endParaRPr>
          </a:p>
        </p:txBody>
      </p:sp>
      <p:sp>
        <p:nvSpPr>
          <p:cNvPr id="8" name="矩形 7"/>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39"/>
          <p:cNvSpPr>
            <a:spLocks noChangeArrowheads="1"/>
          </p:cNvSpPr>
          <p:nvPr/>
        </p:nvSpPr>
        <p:spPr bwMode="auto">
          <a:xfrm>
            <a:off x="1425607" y="386971"/>
            <a:ext cx="6784570" cy="48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10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Tín</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hiệu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cho</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việc</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chốt</a:t>
            </a:r>
            <a:r>
              <a:rPr lang="en-US" altLang="zh-CN" sz="2800" b="1" dirty="0">
                <a:latin typeface="Arial" panose="020B0604020202020204" pitchFamily="34" charset="0"/>
                <a:ea typeface="微软雅黑" panose="020B0503020204020204" pitchFamily="34" charset="-122"/>
                <a:cs typeface="Arial" panose="020B0604020202020204" pitchFamily="34" charset="0"/>
              </a:rPr>
              <a:t> SALE</a:t>
            </a:r>
          </a:p>
        </p:txBody>
      </p:sp>
    </p:spTree>
  </p:cSld>
  <p:clrMapOvr>
    <a:masterClrMapping/>
  </p:clrMapOvr>
  <p:transition spd="slow" advTm="5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a:spLocks noChangeArrowheads="1"/>
          </p:cNvSpPr>
          <p:nvPr/>
        </p:nvSpPr>
        <p:spPr bwMode="auto">
          <a:xfrm>
            <a:off x="2746374" y="1096288"/>
            <a:ext cx="6793865" cy="1138773"/>
          </a:xfrm>
          <a:prstGeom prst="rect">
            <a:avLst/>
          </a:prstGeom>
          <a:no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2000" dirty="0">
                <a:solidFill>
                  <a:prstClr val="black"/>
                </a:solidFill>
                <a:ea typeface="微软雅黑" panose="020B0503020204020204" pitchFamily="34" charset="-122"/>
                <a:cs typeface="Arial" panose="020B0604020202020204" pitchFamily="34" charset="0"/>
              </a:rPr>
              <a:t>Khi </a:t>
            </a:r>
            <a:r>
              <a:rPr lang="en-US" altLang="zh-CN" sz="2000" dirty="0" err="1">
                <a:solidFill>
                  <a:prstClr val="black"/>
                </a:solidFill>
                <a:ea typeface="微软雅黑" panose="020B0503020204020204" pitchFamily="34" charset="-122"/>
                <a:cs typeface="Arial" panose="020B0604020202020204" pitchFamily="34" charset="0"/>
              </a:rPr>
              <a:t>khách</a:t>
            </a:r>
            <a:r>
              <a:rPr lang="en-US" altLang="zh-CN" sz="2000" dirty="0">
                <a:solidFill>
                  <a:prstClr val="black"/>
                </a:solidFill>
                <a:ea typeface="微软雅黑" panose="020B0503020204020204" pitchFamily="34" charset="-122"/>
                <a:cs typeface="Arial" panose="020B0604020202020204" pitchFamily="34" charset="0"/>
              </a:rPr>
              <a:t> </a:t>
            </a:r>
            <a:r>
              <a:rPr lang="en-US" altLang="zh-CN" sz="2000" dirty="0" err="1">
                <a:solidFill>
                  <a:prstClr val="black"/>
                </a:solidFill>
                <a:ea typeface="微软雅黑" panose="020B0503020204020204" pitchFamily="34" charset="-122"/>
                <a:cs typeface="Arial" panose="020B0604020202020204" pitchFamily="34" charset="0"/>
              </a:rPr>
              <a:t>hàng</a:t>
            </a:r>
            <a:r>
              <a:rPr lang="en-US" altLang="zh-CN" sz="2000" dirty="0">
                <a:solidFill>
                  <a:prstClr val="black"/>
                </a:solidFill>
                <a:ea typeface="微软雅黑" panose="020B0503020204020204" pitchFamily="34" charset="-122"/>
                <a:cs typeface="Arial" panose="020B0604020202020204" pitchFamily="34" charset="0"/>
              </a:rPr>
              <a:t> </a:t>
            </a:r>
            <a:r>
              <a:rPr lang="en-US" altLang="zh-CN" sz="2000" dirty="0" err="1">
                <a:solidFill>
                  <a:prstClr val="black"/>
                </a:solidFill>
                <a:ea typeface="微软雅黑" panose="020B0503020204020204" pitchFamily="34" charset="-122"/>
                <a:cs typeface="Arial" panose="020B0604020202020204" pitchFamily="34" charset="0"/>
              </a:rPr>
              <a:t>để</a:t>
            </a:r>
            <a:r>
              <a:rPr lang="en-US" altLang="zh-CN" sz="2000" dirty="0">
                <a:solidFill>
                  <a:prstClr val="black"/>
                </a:solidFill>
                <a:ea typeface="微软雅黑" panose="020B0503020204020204" pitchFamily="34" charset="-122"/>
                <a:cs typeface="Arial" panose="020B0604020202020204" pitchFamily="34" charset="0"/>
              </a:rPr>
              <a:t> </a:t>
            </a:r>
            <a:r>
              <a:rPr lang="en-US" altLang="zh-CN" sz="2000" dirty="0" err="1">
                <a:solidFill>
                  <a:prstClr val="black"/>
                </a:solidFill>
                <a:ea typeface="微软雅黑" panose="020B0503020204020204" pitchFamily="34" charset="-122"/>
                <a:cs typeface="Arial" panose="020B0604020202020204" pitchFamily="34" charset="0"/>
              </a:rPr>
              <a:t>lộ</a:t>
            </a:r>
            <a:r>
              <a:rPr lang="en-US" altLang="zh-CN" sz="2000" dirty="0">
                <a:solidFill>
                  <a:prstClr val="black"/>
                </a:solidFill>
                <a:ea typeface="微软雅黑" panose="020B0503020204020204" pitchFamily="34" charset="-122"/>
                <a:cs typeface="Arial" panose="020B0604020202020204" pitchFamily="34" charset="0"/>
              </a:rPr>
              <a:t> </a:t>
            </a:r>
            <a:r>
              <a:rPr lang="en-US" altLang="zh-CN" sz="2000" dirty="0" err="1">
                <a:solidFill>
                  <a:prstClr val="black"/>
                </a:solidFill>
                <a:ea typeface="微软雅黑" panose="020B0503020204020204" pitchFamily="34" charset="-122"/>
                <a:cs typeface="Arial" panose="020B0604020202020204" pitchFamily="34" charset="0"/>
              </a:rPr>
              <a:t>các</a:t>
            </a:r>
            <a:r>
              <a:rPr lang="en-US" altLang="zh-CN" sz="2000" dirty="0">
                <a:solidFill>
                  <a:prstClr val="black"/>
                </a:solidFill>
                <a:ea typeface="微软雅黑" panose="020B0503020204020204" pitchFamily="34" charset="-122"/>
                <a:cs typeface="Arial" panose="020B0604020202020204" pitchFamily="34" charset="0"/>
              </a:rPr>
              <a:t> </a:t>
            </a:r>
            <a:r>
              <a:rPr lang="en-US" altLang="zh-CN" sz="3600" b="1" dirty="0">
                <a:solidFill>
                  <a:srgbClr val="008F58"/>
                </a:solidFill>
                <a:ea typeface="微软雅黑" panose="020B0503020204020204" pitchFamily="34" charset="-122"/>
                <a:cs typeface="Arial" panose="020B0604020202020204" pitchFamily="34" charset="0"/>
              </a:rPr>
              <a:t>DẤU HIỆU</a:t>
            </a:r>
            <a:r>
              <a:rPr lang="en-US" altLang="zh-CN" sz="2000" dirty="0">
                <a:solidFill>
                  <a:prstClr val="black"/>
                </a:solidFill>
                <a:ea typeface="微软雅黑" panose="020B0503020204020204" pitchFamily="34" charset="-122"/>
                <a:cs typeface="Arial" panose="020B0604020202020204" pitchFamily="34" charset="0"/>
              </a:rPr>
              <a:t>, </a:t>
            </a:r>
            <a:r>
              <a:rPr lang="en-US" altLang="zh-CN" sz="2000" dirty="0" err="1">
                <a:solidFill>
                  <a:prstClr val="black"/>
                </a:solidFill>
                <a:ea typeface="微软雅黑" panose="020B0503020204020204" pitchFamily="34" charset="-122"/>
                <a:cs typeface="Arial" panose="020B0604020202020204" pitchFamily="34" charset="0"/>
              </a:rPr>
              <a:t>đó</a:t>
            </a:r>
            <a:r>
              <a:rPr lang="en-US" altLang="zh-CN" sz="2000" dirty="0">
                <a:solidFill>
                  <a:prstClr val="black"/>
                </a:solidFill>
                <a:ea typeface="微软雅黑" panose="020B0503020204020204" pitchFamily="34" charset="-122"/>
                <a:cs typeface="Arial" panose="020B0604020202020204" pitchFamily="34" charset="0"/>
              </a:rPr>
              <a:t> </a:t>
            </a:r>
            <a:r>
              <a:rPr lang="en-US" altLang="zh-CN" sz="2000" dirty="0" err="1">
                <a:solidFill>
                  <a:prstClr val="black"/>
                </a:solidFill>
                <a:ea typeface="微软雅黑" panose="020B0503020204020204" pitchFamily="34" charset="-122"/>
                <a:cs typeface="Arial" panose="020B0604020202020204" pitchFamily="34" charset="0"/>
              </a:rPr>
              <a:t>là</a:t>
            </a:r>
            <a:r>
              <a:rPr lang="en-US" altLang="zh-CN" sz="2000" dirty="0">
                <a:solidFill>
                  <a:prstClr val="black"/>
                </a:solidFill>
                <a:ea typeface="微软雅黑" panose="020B0503020204020204" pitchFamily="34" charset="-122"/>
                <a:cs typeface="Arial" panose="020B0604020202020204" pitchFamily="34" charset="0"/>
              </a:rPr>
              <a:t> </a:t>
            </a:r>
            <a:r>
              <a:rPr lang="en-US" altLang="zh-CN" sz="2000" dirty="0" err="1">
                <a:solidFill>
                  <a:prstClr val="black"/>
                </a:solidFill>
                <a:ea typeface="微软雅黑" panose="020B0503020204020204" pitchFamily="34" charset="-122"/>
                <a:cs typeface="Arial" panose="020B0604020202020204" pitchFamily="34" charset="0"/>
              </a:rPr>
              <a:t>cơ</a:t>
            </a:r>
            <a:r>
              <a:rPr lang="en-US" altLang="zh-CN" sz="2000" dirty="0">
                <a:solidFill>
                  <a:prstClr val="black"/>
                </a:solidFill>
                <a:ea typeface="微软雅黑" panose="020B0503020204020204" pitchFamily="34" charset="-122"/>
                <a:cs typeface="Arial" panose="020B0604020202020204" pitchFamily="34" charset="0"/>
              </a:rPr>
              <a:t> </a:t>
            </a:r>
            <a:r>
              <a:rPr lang="en-US" altLang="zh-CN" sz="2000" dirty="0" err="1">
                <a:solidFill>
                  <a:prstClr val="black"/>
                </a:solidFill>
                <a:ea typeface="微软雅黑" panose="020B0503020204020204" pitchFamily="34" charset="-122"/>
                <a:cs typeface="Arial" panose="020B0604020202020204" pitchFamily="34" charset="0"/>
              </a:rPr>
              <a:t>hội</a:t>
            </a:r>
            <a:r>
              <a:rPr lang="en-US" altLang="zh-CN" sz="2000" dirty="0">
                <a:solidFill>
                  <a:prstClr val="black"/>
                </a:solidFill>
                <a:ea typeface="微软雅黑" panose="020B0503020204020204" pitchFamily="34" charset="-122"/>
                <a:cs typeface="Arial" panose="020B0604020202020204" pitchFamily="34" charset="0"/>
              </a:rPr>
              <a:t> </a:t>
            </a:r>
            <a:r>
              <a:rPr lang="en-US" altLang="zh-CN" sz="2000" dirty="0" err="1">
                <a:solidFill>
                  <a:prstClr val="black"/>
                </a:solidFill>
                <a:ea typeface="微软雅黑" panose="020B0503020204020204" pitchFamily="34" charset="-122"/>
                <a:cs typeface="Arial" panose="020B0604020202020204" pitchFamily="34" charset="0"/>
              </a:rPr>
              <a:t>để</a:t>
            </a:r>
            <a:r>
              <a:rPr lang="en-US" altLang="zh-CN" sz="2000" dirty="0">
                <a:solidFill>
                  <a:prstClr val="black"/>
                </a:solidFill>
                <a:ea typeface="微软雅黑" panose="020B0503020204020204" pitchFamily="34" charset="-122"/>
                <a:cs typeface="Arial" panose="020B0604020202020204" pitchFamily="34" charset="0"/>
              </a:rPr>
              <a:t> </a:t>
            </a:r>
            <a:r>
              <a:rPr lang="en-US" altLang="zh-CN" sz="2000" dirty="0" err="1">
                <a:solidFill>
                  <a:prstClr val="black"/>
                </a:solidFill>
                <a:ea typeface="微软雅黑" panose="020B0503020204020204" pitchFamily="34" charset="-122"/>
                <a:cs typeface="Arial" panose="020B0604020202020204" pitchFamily="34" charset="0"/>
              </a:rPr>
              <a:t>chúng</a:t>
            </a:r>
            <a:r>
              <a:rPr lang="en-US" altLang="zh-CN" sz="2000" dirty="0">
                <a:solidFill>
                  <a:prstClr val="black"/>
                </a:solidFill>
                <a:ea typeface="微软雅黑" panose="020B0503020204020204" pitchFamily="34" charset="-122"/>
                <a:cs typeface="Arial" panose="020B0604020202020204" pitchFamily="34" charset="0"/>
              </a:rPr>
              <a:t> ta </a:t>
            </a:r>
            <a:r>
              <a:rPr lang="en-US" altLang="zh-CN" sz="3200" b="1" dirty="0">
                <a:solidFill>
                  <a:srgbClr val="008F58"/>
                </a:solidFill>
                <a:ea typeface="微软雅黑" panose="020B0503020204020204" pitchFamily="34" charset="-122"/>
                <a:cs typeface="Arial" panose="020B0604020202020204" pitchFamily="34" charset="0"/>
              </a:rPr>
              <a:t>CHỐT SALE</a:t>
            </a:r>
            <a:endParaRPr lang="zh-CN" altLang="en-US" sz="2000" b="1" dirty="0">
              <a:solidFill>
                <a:srgbClr val="008F58"/>
              </a:solidFill>
              <a:ea typeface="微软雅黑" panose="020B0503020204020204" pitchFamily="34" charset="-122"/>
              <a:cs typeface="Arial" panose="020B0604020202020204" pitchFamily="34" charset="0"/>
            </a:endParaRPr>
          </a:p>
        </p:txBody>
      </p:sp>
      <p:grpSp>
        <p:nvGrpSpPr>
          <p:cNvPr id="2" name="组 1"/>
          <p:cNvGrpSpPr/>
          <p:nvPr/>
        </p:nvGrpSpPr>
        <p:grpSpPr>
          <a:xfrm>
            <a:off x="1430860" y="1988840"/>
            <a:ext cx="9424894" cy="4094381"/>
            <a:chOff x="2639616" y="1430174"/>
            <a:chExt cx="9424894" cy="4094381"/>
          </a:xfrm>
          <a:solidFill>
            <a:srgbClr val="00925F"/>
          </a:solidFill>
        </p:grpSpPr>
        <p:graphicFrame>
          <p:nvGraphicFramePr>
            <p:cNvPr id="4" name="图表 4"/>
            <p:cNvGraphicFramePr/>
            <p:nvPr>
              <p:extLst>
                <p:ext uri="{D42A27DB-BD31-4B8C-83A1-F6EECF244321}">
                  <p14:modId xmlns:p14="http://schemas.microsoft.com/office/powerpoint/2010/main" val="1162894796"/>
                </p:ext>
              </p:extLst>
            </p:nvPr>
          </p:nvGraphicFramePr>
          <p:xfrm>
            <a:off x="2639616" y="1430174"/>
            <a:ext cx="9424894" cy="4094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4928492" y="2181220"/>
              <a:ext cx="615553" cy="2592288"/>
            </a:xfrm>
            <a:prstGeom prst="rect">
              <a:avLst/>
            </a:prstGeom>
            <a:grpFill/>
            <a:ln>
              <a:solidFill>
                <a:srgbClr val="00925F"/>
              </a:solidFill>
            </a:ln>
          </p:spPr>
          <p:txBody>
            <a:bodyPr vert="eaVert" wrap="square" rtlCol="0">
              <a:spAutoFit/>
            </a:bodyPr>
            <a:lstStyle/>
            <a:p>
              <a:pPr algn="ctr"/>
              <a:r>
                <a:rPr kumimoji="1" lang="en-US" altLang="zh-CN" sz="2800" dirty="0">
                  <a:solidFill>
                    <a:prstClr val="white"/>
                  </a:solidFill>
                  <a:latin typeface="Arial" panose="020B0604020202020204" pitchFamily="34" charset="0"/>
                  <a:ea typeface="微软雅黑" panose="020B0503020204020204" pitchFamily="34" charset="-122"/>
                  <a:cs typeface="Arial" panose="020B0604020202020204" pitchFamily="34" charset="0"/>
                </a:rPr>
                <a:t>CHỐT SALE</a:t>
              </a:r>
              <a:endParaRPr kumimoji="1" lang="zh-CN" altLang="en-US" sz="28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slow" advTm="5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551384" y="1772816"/>
            <a:ext cx="7227087" cy="4426789"/>
          </a:xfrm>
          <a:prstGeom prst="rect">
            <a:avLst/>
          </a:prstGeom>
          <a:noFill/>
          <a:ln>
            <a:noFill/>
          </a:ln>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2857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None/>
            </a:pPr>
            <a:endParaRPr lang="en-US" altLang="zh-CN" sz="1600" b="1" dirty="0">
              <a:solidFill>
                <a:prstClr val="black"/>
              </a:solidFill>
              <a:ea typeface="微软雅黑" panose="020B0503020204020204" pitchFamily="34" charset="-122"/>
              <a:cs typeface="Arial" panose="020B0604020202020204" pitchFamily="34" charset="0"/>
            </a:endParaRPr>
          </a:p>
          <a:p>
            <a:pPr>
              <a:lnSpc>
                <a:spcPct val="150000"/>
              </a:lnSpc>
              <a:buFont typeface="Wingdings" panose="05000000000000000000" pitchFamily="2" charset="2"/>
              <a:buChar char="u"/>
            </a:pPr>
            <a:r>
              <a:rPr lang="en-US" altLang="zh-CN" sz="2400" b="1" dirty="0" err="1">
                <a:solidFill>
                  <a:srgbClr val="008F58"/>
                </a:solidFill>
                <a:ea typeface="微软雅黑" panose="020B0503020204020204" pitchFamily="34" charset="-122"/>
                <a:cs typeface="Arial" panose="020B0604020202020204" pitchFamily="34" charset="0"/>
              </a:rPr>
              <a:t>Phương</a:t>
            </a:r>
            <a:r>
              <a:rPr lang="en-US" altLang="zh-CN" sz="2400" b="1" dirty="0">
                <a:solidFill>
                  <a:srgbClr val="008F58"/>
                </a:solidFill>
                <a:ea typeface="微软雅黑" panose="020B0503020204020204" pitchFamily="34" charset="-122"/>
                <a:cs typeface="Arial" panose="020B0604020202020204" pitchFamily="34" charset="0"/>
              </a:rPr>
              <a:t> </a:t>
            </a:r>
            <a:r>
              <a:rPr lang="en-US" altLang="zh-CN" sz="2400" b="1" dirty="0" err="1">
                <a:solidFill>
                  <a:srgbClr val="008F58"/>
                </a:solidFill>
                <a:ea typeface="微软雅黑" panose="020B0503020204020204" pitchFamily="34" charset="-122"/>
                <a:cs typeface="Arial" panose="020B0604020202020204" pitchFamily="34" charset="0"/>
              </a:rPr>
              <a:t>Pháp</a:t>
            </a:r>
            <a:endParaRPr lang="en-US" altLang="zh-CN" sz="2400" b="1" dirty="0">
              <a:solidFill>
                <a:srgbClr val="008F58"/>
              </a:solidFill>
              <a:ea typeface="微软雅黑" panose="020B0503020204020204" pitchFamily="34" charset="-122"/>
              <a:cs typeface="Arial" panose="020B0604020202020204" pitchFamily="34" charset="0"/>
            </a:endParaRPr>
          </a:p>
          <a:p>
            <a:pPr>
              <a:lnSpc>
                <a:spcPct val="150000"/>
              </a:lnSpc>
              <a:buFont typeface="Wingdings" panose="05000000000000000000" pitchFamily="2" charset="2"/>
              <a:buChar char="u"/>
            </a:pPr>
            <a:r>
              <a:rPr lang="en-US" altLang="zh-CN" dirty="0" err="1">
                <a:solidFill>
                  <a:prstClr val="black"/>
                </a:solidFill>
                <a:ea typeface="微软雅黑" panose="020B0503020204020204" pitchFamily="34" charset="-122"/>
                <a:cs typeface="Arial" panose="020B0604020202020204" pitchFamily="34" charset="0"/>
              </a:rPr>
              <a:t>Giới</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thiệu</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tới</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khách</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hàng</a:t>
            </a:r>
            <a:r>
              <a:rPr lang="en-US" altLang="zh-CN" dirty="0">
                <a:solidFill>
                  <a:prstClr val="black"/>
                </a:solidFill>
                <a:ea typeface="微软雅黑" panose="020B0503020204020204" pitchFamily="34" charset="-122"/>
                <a:cs typeface="Arial" panose="020B0604020202020204" pitchFamily="34" charset="0"/>
              </a:rPr>
              <a:t> 2 </a:t>
            </a:r>
            <a:r>
              <a:rPr lang="en-US" altLang="zh-CN" dirty="0" err="1">
                <a:solidFill>
                  <a:prstClr val="black"/>
                </a:solidFill>
                <a:ea typeface="微软雅黑" panose="020B0503020204020204" pitchFamily="34" charset="-122"/>
                <a:cs typeface="Arial" panose="020B0604020202020204" pitchFamily="34" charset="0"/>
              </a:rPr>
              <a:t>hoặc</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nhiều</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sự</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lựa</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chọn</a:t>
            </a:r>
            <a:r>
              <a:rPr lang="en-US" altLang="zh-CN" dirty="0">
                <a:solidFill>
                  <a:prstClr val="black"/>
                </a:solidFill>
                <a:ea typeface="微软雅黑" panose="020B0503020204020204" pitchFamily="34" charset="-122"/>
                <a:cs typeface="Arial" panose="020B0604020202020204" pitchFamily="34" charset="0"/>
              </a:rPr>
              <a:t> , </a:t>
            </a:r>
            <a:r>
              <a:rPr lang="en-US" altLang="zh-CN" dirty="0" err="1">
                <a:solidFill>
                  <a:prstClr val="black"/>
                </a:solidFill>
                <a:ea typeface="微软雅黑" panose="020B0503020204020204" pitchFamily="34" charset="-122"/>
                <a:cs typeface="Arial" panose="020B0604020202020204" pitchFamily="34" charset="0"/>
              </a:rPr>
              <a:t>và</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dù</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khách</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hàng</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lựa</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chọn</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như</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thế</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nào</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thì</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họ</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cũng</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vẫn</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có</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thể</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mua</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hàng</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tại</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cửa</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hàng</a:t>
            </a:r>
            <a:endParaRPr lang="zh-CN" altLang="en-US" sz="1400" dirty="0">
              <a:solidFill>
                <a:prstClr val="black"/>
              </a:solidFill>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u"/>
            </a:pPr>
            <a:r>
              <a:rPr lang="en-US" altLang="zh-CN" sz="2400" b="1" dirty="0" err="1">
                <a:solidFill>
                  <a:srgbClr val="008F58"/>
                </a:solidFill>
                <a:ea typeface="微软雅黑" panose="020B0503020204020204" pitchFamily="34" charset="-122"/>
                <a:cs typeface="Arial" panose="020B0604020202020204" pitchFamily="34" charset="0"/>
              </a:rPr>
              <a:t>Ví</a:t>
            </a:r>
            <a:r>
              <a:rPr lang="en-US" altLang="zh-CN" sz="2400" b="1" dirty="0">
                <a:solidFill>
                  <a:srgbClr val="008F58"/>
                </a:solidFill>
                <a:ea typeface="微软雅黑" panose="020B0503020204020204" pitchFamily="34" charset="-122"/>
                <a:cs typeface="Arial" panose="020B0604020202020204" pitchFamily="34" charset="0"/>
              </a:rPr>
              <a:t> </a:t>
            </a:r>
            <a:r>
              <a:rPr lang="en-US" altLang="zh-CN" sz="2400" b="1" dirty="0" err="1">
                <a:solidFill>
                  <a:srgbClr val="008F58"/>
                </a:solidFill>
                <a:ea typeface="微软雅黑" panose="020B0503020204020204" pitchFamily="34" charset="-122"/>
                <a:cs typeface="Arial" panose="020B0604020202020204" pitchFamily="34" charset="0"/>
              </a:rPr>
              <a:t>Dụ</a:t>
            </a:r>
            <a:endParaRPr lang="en-US" altLang="zh-CN" sz="2400" b="1" dirty="0">
              <a:solidFill>
                <a:srgbClr val="008F58"/>
              </a:solidFill>
              <a:ea typeface="微软雅黑" panose="020B0503020204020204" pitchFamily="34" charset="-122"/>
              <a:cs typeface="Arial" panose="020B0604020202020204" pitchFamily="34" charset="0"/>
            </a:endParaRPr>
          </a:p>
          <a:p>
            <a:pPr lvl="1">
              <a:lnSpc>
                <a:spcPct val="150000"/>
              </a:lnSpc>
              <a:buFont typeface="Arial" panose="020B0604020202020204" pitchFamily="34" charset="0"/>
              <a:buNone/>
            </a:pPr>
            <a:r>
              <a:rPr lang="en-US" altLang="zh-CN" dirty="0">
                <a:solidFill>
                  <a:prstClr val="black"/>
                </a:solidFill>
                <a:ea typeface="微软雅黑" panose="020B0503020204020204" pitchFamily="34" charset="-122"/>
                <a:cs typeface="Arial" panose="020B0604020202020204" pitchFamily="34" charset="0"/>
              </a:rPr>
              <a:t>“</a:t>
            </a:r>
            <a:r>
              <a:rPr lang="en-US"/>
              <a:t>Anh/Chị lấy </a:t>
            </a:r>
            <a:r>
              <a:rPr lang="en-US" b="1"/>
              <a:t>Vision bản Tiêu chuẩn giá xxx </a:t>
            </a:r>
            <a:r>
              <a:rPr lang="en-US"/>
              <a:t>hay </a:t>
            </a:r>
            <a:r>
              <a:rPr lang="en-US" b="1"/>
              <a:t>bản Cao cấp giá xxx</a:t>
            </a:r>
            <a:r>
              <a:rPr lang="en-US"/>
              <a:t> có Smart-Key ạ?</a:t>
            </a:r>
            <a:endParaRPr lang="en-US" altLang="zh-CN" dirty="0">
              <a:solidFill>
                <a:prstClr val="black"/>
              </a:solidFill>
              <a:ea typeface="微软雅黑" panose="020B0503020204020204" pitchFamily="34" charset="-122"/>
              <a:cs typeface="Arial" panose="020B0604020202020204" pitchFamily="34" charset="0"/>
            </a:endParaRPr>
          </a:p>
          <a:p>
            <a:pPr lvl="1">
              <a:lnSpc>
                <a:spcPct val="150000"/>
              </a:lnSpc>
              <a:buFont typeface="Arial" panose="020B0604020202020204" pitchFamily="34" charset="0"/>
              <a:buNone/>
            </a:pPr>
            <a:r>
              <a:rPr lang="vi-VN"/>
              <a:t>“Bản ABS này có </a:t>
            </a:r>
            <a:r>
              <a:rPr lang="vi-VN" b="1"/>
              <a:t>màu Đen nhám giao ngay</a:t>
            </a:r>
            <a:r>
              <a:rPr lang="vi-VN"/>
              <a:t> và </a:t>
            </a:r>
            <a:r>
              <a:rPr lang="vi-VN" b="1"/>
              <a:t>màu Trắng phải đợi 5 ngày</a:t>
            </a:r>
            <a:r>
              <a:rPr lang="vi-VN"/>
              <a:t>; Anh/Chị lấy màu nào tiện cho mình hơn?”</a:t>
            </a:r>
            <a:endParaRPr lang="en-US" altLang="zh-CN" dirty="0">
              <a:solidFill>
                <a:prstClr val="black"/>
              </a:solidFill>
              <a:ea typeface="微软雅黑" panose="020B0503020204020204" pitchFamily="34" charset="-122"/>
              <a:cs typeface="Arial" panose="020B0604020202020204" pitchFamily="34" charset="0"/>
            </a:endParaRPr>
          </a:p>
        </p:txBody>
      </p:sp>
      <p:sp>
        <p:nvSpPr>
          <p:cNvPr id="4" name="矩形 3"/>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Rectangle 39"/>
          <p:cNvSpPr>
            <a:spLocks noChangeArrowheads="1"/>
          </p:cNvSpPr>
          <p:nvPr/>
        </p:nvSpPr>
        <p:spPr bwMode="auto">
          <a:xfrm>
            <a:off x="1425607" y="386971"/>
            <a:ext cx="6352864" cy="48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err="1">
                <a:latin typeface="Arial" panose="020B0604020202020204" pitchFamily="34" charset="0"/>
                <a:ea typeface="微软雅黑" panose="020B0503020204020204" pitchFamily="34" charset="-122"/>
                <a:cs typeface="Arial" panose="020B0604020202020204" pitchFamily="34" charset="0"/>
              </a:rPr>
              <a:t>Chốt</a:t>
            </a:r>
            <a:r>
              <a:rPr lang="en-US" altLang="zh-CN" sz="2800" b="1" dirty="0">
                <a:latin typeface="Arial" panose="020B0604020202020204" pitchFamily="34" charset="0"/>
                <a:ea typeface="微软雅黑" panose="020B0503020204020204" pitchFamily="34" charset="-122"/>
                <a:cs typeface="Arial" panose="020B0604020202020204" pitchFamily="34" charset="0"/>
              </a:rPr>
              <a:t> Sale – 2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Hoặc</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nhiều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lựa</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chọn</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p:txBody>
      </p:sp>
      <p:pic>
        <p:nvPicPr>
          <p:cNvPr id="7" name="Picture 6" descr="A cartoon of a child riding a scooter&#10;&#10;Description automatically generated">
            <a:extLst>
              <a:ext uri="{FF2B5EF4-FFF2-40B4-BE49-F238E27FC236}">
                <a16:creationId xmlns:a16="http://schemas.microsoft.com/office/drawing/2014/main" id="{4C80C793-C4C1-0DE0-8017-E79602737FFB}"/>
              </a:ext>
            </a:extLst>
          </p:cNvPr>
          <p:cNvPicPr>
            <a:picLocks noChangeAspect="1"/>
          </p:cNvPicPr>
          <p:nvPr/>
        </p:nvPicPr>
        <p:blipFill rotWithShape="1">
          <a:blip r:embed="rId3">
            <a:extLst>
              <a:ext uri="{28A0092B-C50C-407E-A947-70E740481C1C}">
                <a14:useLocalDpi xmlns:a14="http://schemas.microsoft.com/office/drawing/2010/main" val="0"/>
              </a:ext>
            </a:extLst>
          </a:blip>
          <a:srcRect t="17132"/>
          <a:stretch/>
        </p:blipFill>
        <p:spPr>
          <a:xfrm>
            <a:off x="7229071" y="936001"/>
            <a:ext cx="5489111" cy="5683051"/>
          </a:xfrm>
          <a:prstGeom prst="rect">
            <a:avLst/>
          </a:prstGeom>
        </p:spPr>
      </p:pic>
    </p:spTree>
  </p:cSld>
  <p:clrMapOvr>
    <a:masterClrMapping/>
  </p:clrMapOvr>
  <p:transition spd="slow" advTm="500">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7"/>
          <p:cNvSpPr>
            <a:spLocks noChangeArrowheads="1"/>
          </p:cNvSpPr>
          <p:nvPr/>
        </p:nvSpPr>
        <p:spPr bwMode="auto">
          <a:xfrm>
            <a:off x="4871864" y="1412776"/>
            <a:ext cx="6912768" cy="4057457"/>
          </a:xfrm>
          <a:prstGeom prst="rect">
            <a:avLst/>
          </a:prstGeom>
          <a:noFill/>
          <a:ln>
            <a:noFill/>
          </a:ln>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2857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u"/>
            </a:pPr>
            <a:r>
              <a:rPr lang="en-US" altLang="zh-CN" sz="2400" b="1" dirty="0" err="1">
                <a:solidFill>
                  <a:srgbClr val="008F58"/>
                </a:solidFill>
                <a:ea typeface="微软雅黑" panose="020B0503020204020204" pitchFamily="34" charset="-122"/>
                <a:cs typeface="Arial" panose="020B0604020202020204" pitchFamily="34" charset="0"/>
              </a:rPr>
              <a:t>Phương</a:t>
            </a:r>
            <a:r>
              <a:rPr lang="en-US" altLang="zh-CN" sz="2400" b="1" dirty="0">
                <a:solidFill>
                  <a:srgbClr val="008F58"/>
                </a:solidFill>
                <a:ea typeface="微软雅黑" panose="020B0503020204020204" pitchFamily="34" charset="-122"/>
                <a:cs typeface="Arial" panose="020B0604020202020204" pitchFamily="34" charset="0"/>
              </a:rPr>
              <a:t> </a:t>
            </a:r>
            <a:r>
              <a:rPr lang="en-US" altLang="zh-CN" sz="2400" b="1" dirty="0" err="1">
                <a:solidFill>
                  <a:srgbClr val="008F58"/>
                </a:solidFill>
                <a:ea typeface="微软雅黑" panose="020B0503020204020204" pitchFamily="34" charset="-122"/>
                <a:cs typeface="Arial" panose="020B0604020202020204" pitchFamily="34" charset="0"/>
              </a:rPr>
              <a:t>pháp</a:t>
            </a:r>
            <a:endParaRPr lang="en-US" altLang="zh-CN" sz="2400" b="1" dirty="0">
              <a:solidFill>
                <a:srgbClr val="008F58"/>
              </a:solidFill>
              <a:ea typeface="微软雅黑" panose="020B0503020204020204" pitchFamily="34" charset="-122"/>
              <a:cs typeface="Arial" panose="020B0604020202020204" pitchFamily="34" charset="0"/>
            </a:endParaRPr>
          </a:p>
          <a:p>
            <a:pPr>
              <a:lnSpc>
                <a:spcPct val="150000"/>
              </a:lnSpc>
              <a:buFont typeface="Arial" panose="020B0604020202020204" pitchFamily="34" charset="0"/>
              <a:buNone/>
            </a:pPr>
            <a:r>
              <a:rPr lang="en-US" altLang="zh-CN" dirty="0" err="1">
                <a:solidFill>
                  <a:prstClr val="black"/>
                </a:solidFill>
                <a:ea typeface="微软雅黑" panose="020B0503020204020204" pitchFamily="34" charset="-122"/>
                <a:cs typeface="Arial" panose="020B0604020202020204" pitchFamily="34" charset="0"/>
              </a:rPr>
              <a:t>Giả</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định</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là</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khách</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hàng</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đã</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mua</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và</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đã</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sử</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dụng</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sản</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phẩm</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này</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và</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nhận</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được</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lợi</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ích</a:t>
            </a:r>
            <a:r>
              <a:rPr lang="en-US" altLang="zh-CN" dirty="0">
                <a:solidFill>
                  <a:prstClr val="black"/>
                </a:solidFill>
                <a:ea typeface="微软雅黑" panose="020B0503020204020204" pitchFamily="34" charset="-122"/>
                <a:cs typeface="Arial" panose="020B0604020202020204" pitchFamily="34" charset="0"/>
              </a:rPr>
              <a:t> .</a:t>
            </a:r>
            <a:endParaRPr lang="zh-CN" altLang="en-US" dirty="0">
              <a:solidFill>
                <a:prstClr val="black"/>
              </a:solidFill>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u"/>
            </a:pPr>
            <a:r>
              <a:rPr lang="en-US" altLang="zh-CN" sz="2400" b="1" dirty="0" err="1">
                <a:solidFill>
                  <a:srgbClr val="008F58"/>
                </a:solidFill>
                <a:ea typeface="微软雅黑" panose="020B0503020204020204" pitchFamily="34" charset="-122"/>
                <a:cs typeface="Arial" panose="020B0604020202020204" pitchFamily="34" charset="0"/>
              </a:rPr>
              <a:t>Ví</a:t>
            </a:r>
            <a:r>
              <a:rPr lang="en-US" altLang="zh-CN" sz="2400" b="1" dirty="0">
                <a:solidFill>
                  <a:srgbClr val="008F58"/>
                </a:solidFill>
                <a:ea typeface="微软雅黑" panose="020B0503020204020204" pitchFamily="34" charset="-122"/>
                <a:cs typeface="Arial" panose="020B0604020202020204" pitchFamily="34" charset="0"/>
              </a:rPr>
              <a:t> </a:t>
            </a:r>
            <a:r>
              <a:rPr lang="en-US" altLang="zh-CN" sz="2400" b="1" dirty="0" err="1">
                <a:solidFill>
                  <a:srgbClr val="008F58"/>
                </a:solidFill>
                <a:ea typeface="微软雅黑" panose="020B0503020204020204" pitchFamily="34" charset="-122"/>
                <a:cs typeface="Arial" panose="020B0604020202020204" pitchFamily="34" charset="0"/>
              </a:rPr>
              <a:t>Dụ</a:t>
            </a:r>
            <a:endParaRPr lang="en-US" altLang="zh-CN" sz="2400" b="1" dirty="0">
              <a:solidFill>
                <a:srgbClr val="008F58"/>
              </a:solidFill>
              <a:ea typeface="微软雅黑" panose="020B0503020204020204" pitchFamily="34" charset="-122"/>
              <a:cs typeface="Arial" panose="020B0604020202020204" pitchFamily="34" charset="0"/>
            </a:endParaRPr>
          </a:p>
          <a:p>
            <a:pPr lvl="1">
              <a:lnSpc>
                <a:spcPct val="150000"/>
              </a:lnSpc>
              <a:buFont typeface="Arial" panose="020B0604020202020204" pitchFamily="34" charset="0"/>
              <a:buNone/>
            </a:pPr>
            <a:r>
              <a:rPr lang="en-US" altLang="zh-CN" dirty="0">
                <a:solidFill>
                  <a:prstClr val="black"/>
                </a:solidFill>
                <a:ea typeface="微软雅黑" panose="020B0503020204020204" pitchFamily="34" charset="-122"/>
                <a:cs typeface="Arial" panose="020B0604020202020204" pitchFamily="34" charset="0"/>
              </a:rPr>
              <a:t>“E thấy chiếc AB màu đen này hợp với phong cách của anh á, nếu anh lấy chiếc này em chắc chắn anh đi sẽ sang hơn rất nhiều”</a:t>
            </a:r>
          </a:p>
          <a:p>
            <a:pPr lvl="1">
              <a:lnSpc>
                <a:spcPct val="150000"/>
              </a:lnSpc>
              <a:buFont typeface="Arial" panose="020B0604020202020204" pitchFamily="34" charset="0"/>
              <a:buNone/>
            </a:pPr>
            <a:endParaRPr lang="en-US" altLang="zh-CN" dirty="0">
              <a:solidFill>
                <a:prstClr val="black"/>
              </a:solidFill>
              <a:ea typeface="微软雅黑" panose="020B0503020204020204" pitchFamily="34" charset="-122"/>
              <a:cs typeface="Arial" panose="020B0604020202020204" pitchFamily="34" charset="0"/>
            </a:endParaRPr>
          </a:p>
          <a:p>
            <a:pPr lvl="1">
              <a:lnSpc>
                <a:spcPct val="150000"/>
              </a:lnSpc>
              <a:buFont typeface="Arial" panose="020B0604020202020204" pitchFamily="34" charset="0"/>
              <a:buNone/>
            </a:pPr>
            <a:r>
              <a:rPr lang="en-US" altLang="zh-CN" dirty="0">
                <a:solidFill>
                  <a:prstClr val="black"/>
                </a:solidFill>
                <a:ea typeface="微软雅黑" panose="020B0503020204020204" pitchFamily="34" charset="-122"/>
                <a:cs typeface="Arial" panose="020B0604020202020204" pitchFamily="34" charset="0"/>
              </a:rPr>
              <a:t>“E thấy anh nói anh hay đi phượt, vậy anh lấy mẫu có ABS này đi, có ABS anh đi phượt an tâm hơn nhiều luôn á”</a:t>
            </a:r>
          </a:p>
        </p:txBody>
      </p:sp>
      <p:sp>
        <p:nvSpPr>
          <p:cNvPr id="4" name="矩形 3"/>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Rectangle 39"/>
          <p:cNvSpPr>
            <a:spLocks noChangeArrowheads="1"/>
          </p:cNvSpPr>
          <p:nvPr/>
        </p:nvSpPr>
        <p:spPr bwMode="auto">
          <a:xfrm>
            <a:off x="1425607" y="386971"/>
            <a:ext cx="6136840" cy="48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a:latin typeface="Arial" panose="020B0604020202020204" pitchFamily="34" charset="0"/>
                <a:ea typeface="微软雅黑" panose="020B0503020204020204" pitchFamily="34" charset="-122"/>
                <a:cs typeface="Arial" panose="020B0604020202020204" pitchFamily="34" charset="0"/>
              </a:rPr>
              <a:t>Chốt Sale – Giả Định</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p:txBody>
      </p:sp>
      <p:pic>
        <p:nvPicPr>
          <p:cNvPr id="7" name="Picture 6" descr="A cartoon of a person and person riding a motorcycle&#10;&#10;Description automatically generated">
            <a:extLst>
              <a:ext uri="{FF2B5EF4-FFF2-40B4-BE49-F238E27FC236}">
                <a16:creationId xmlns:a16="http://schemas.microsoft.com/office/drawing/2014/main" id="{685EB2BD-09C4-200D-12A9-07484F96DB87}"/>
              </a:ext>
            </a:extLst>
          </p:cNvPr>
          <p:cNvPicPr>
            <a:picLocks noChangeAspect="1"/>
          </p:cNvPicPr>
          <p:nvPr/>
        </p:nvPicPr>
        <p:blipFill rotWithShape="1">
          <a:blip r:embed="rId3">
            <a:extLst>
              <a:ext uri="{28A0092B-C50C-407E-A947-70E740481C1C}">
                <a14:useLocalDpi xmlns:a14="http://schemas.microsoft.com/office/drawing/2010/main" val="0"/>
              </a:ext>
            </a:extLst>
          </a:blip>
          <a:srcRect t="13648"/>
          <a:stretch/>
        </p:blipFill>
        <p:spPr>
          <a:xfrm>
            <a:off x="-312712" y="1196752"/>
            <a:ext cx="5489111" cy="5921999"/>
          </a:xfrm>
          <a:prstGeom prst="rect">
            <a:avLst/>
          </a:prstGeom>
        </p:spPr>
      </p:pic>
    </p:spTree>
  </p:cSld>
  <p:clrMapOvr>
    <a:masterClrMapping/>
  </p:clrMapOvr>
  <p:transition spd="slow" advTm="500">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79376" y="961689"/>
            <a:ext cx="6192688" cy="5350119"/>
          </a:xfrm>
          <a:prstGeom prst="rect">
            <a:avLst/>
          </a:prstGeom>
          <a:noFill/>
          <a:ln>
            <a:noFill/>
          </a:ln>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2857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None/>
            </a:pPr>
            <a:endParaRPr lang="en-US" altLang="zh-CN" sz="2000" b="1" dirty="0">
              <a:solidFill>
                <a:prstClr val="black"/>
              </a:solidFill>
              <a:ea typeface="微软雅黑" panose="020B0503020204020204" pitchFamily="34" charset="-122"/>
              <a:cs typeface="Arial" panose="020B0604020202020204" pitchFamily="34" charset="0"/>
            </a:endParaRPr>
          </a:p>
          <a:p>
            <a:pPr>
              <a:lnSpc>
                <a:spcPct val="150000"/>
              </a:lnSpc>
              <a:buFont typeface="Wingdings" panose="05000000000000000000" pitchFamily="2" charset="2"/>
              <a:buChar char="u"/>
            </a:pPr>
            <a:r>
              <a:rPr lang="en-US" altLang="zh-CN" sz="2400" b="1" dirty="0" err="1">
                <a:solidFill>
                  <a:srgbClr val="008F58"/>
                </a:solidFill>
                <a:ea typeface="微软雅黑" panose="020B0503020204020204" pitchFamily="34" charset="-122"/>
                <a:cs typeface="Arial" panose="020B0604020202020204" pitchFamily="34" charset="0"/>
              </a:rPr>
              <a:t>Phương</a:t>
            </a:r>
            <a:r>
              <a:rPr lang="en-US" altLang="zh-CN" sz="2400" b="1" dirty="0">
                <a:solidFill>
                  <a:srgbClr val="008F58"/>
                </a:solidFill>
                <a:ea typeface="微软雅黑" panose="020B0503020204020204" pitchFamily="34" charset="-122"/>
                <a:cs typeface="Arial" panose="020B0604020202020204" pitchFamily="34" charset="0"/>
              </a:rPr>
              <a:t> </a:t>
            </a:r>
            <a:r>
              <a:rPr lang="en-US" altLang="zh-CN" sz="2400" b="1" dirty="0" err="1">
                <a:solidFill>
                  <a:srgbClr val="008F58"/>
                </a:solidFill>
                <a:ea typeface="微软雅黑" panose="020B0503020204020204" pitchFamily="34" charset="-122"/>
                <a:cs typeface="Arial" panose="020B0604020202020204" pitchFamily="34" charset="0"/>
              </a:rPr>
              <a:t>Pháp</a:t>
            </a:r>
            <a:endParaRPr lang="en-US" altLang="zh-CN" sz="2400" b="1" dirty="0">
              <a:solidFill>
                <a:srgbClr val="008F58"/>
              </a:solidFill>
              <a:ea typeface="微软雅黑" panose="020B0503020204020204" pitchFamily="34" charset="-122"/>
              <a:cs typeface="Arial" panose="020B0604020202020204" pitchFamily="34" charset="0"/>
            </a:endParaRPr>
          </a:p>
          <a:p>
            <a:pPr>
              <a:lnSpc>
                <a:spcPct val="150000"/>
              </a:lnSpc>
              <a:buFont typeface="Arial" panose="020B0604020202020204" pitchFamily="34" charset="0"/>
              <a:buNone/>
            </a:pPr>
            <a:r>
              <a:rPr lang="en-US" altLang="zh-CN" dirty="0" err="1">
                <a:solidFill>
                  <a:prstClr val="black"/>
                </a:solidFill>
                <a:ea typeface="微软雅黑" panose="020B0503020204020204" pitchFamily="34" charset="-122"/>
                <a:cs typeface="Arial" panose="020B0604020202020204" pitchFamily="34" charset="0"/>
              </a:rPr>
              <a:t>Tạo</a:t>
            </a:r>
            <a:r>
              <a:rPr lang="en-US" altLang="zh-CN" dirty="0">
                <a:solidFill>
                  <a:prstClr val="black"/>
                </a:solidFill>
                <a:ea typeface="微软雅黑" panose="020B0503020204020204" pitchFamily="34" charset="-122"/>
                <a:cs typeface="Arial" panose="020B0604020202020204" pitchFamily="34" charset="0"/>
              </a:rPr>
              <a:t> ra khan </a:t>
            </a:r>
            <a:r>
              <a:rPr lang="en-US" altLang="zh-CN" dirty="0" err="1">
                <a:solidFill>
                  <a:prstClr val="black"/>
                </a:solidFill>
                <a:ea typeface="微软雅黑" panose="020B0503020204020204" pitchFamily="34" charset="-122"/>
                <a:cs typeface="Arial" panose="020B0604020202020204" pitchFamily="34" charset="0"/>
              </a:rPr>
              <a:t>hiếm</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cho</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sản</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phẩm</a:t>
            </a:r>
            <a:r>
              <a:rPr lang="en-US" altLang="zh-CN" dirty="0">
                <a:solidFill>
                  <a:prstClr val="black"/>
                </a:solidFill>
                <a:ea typeface="微软雅黑" panose="020B0503020204020204" pitchFamily="34" charset="-122"/>
                <a:cs typeface="Arial" panose="020B0604020202020204" pitchFamily="34" charset="0"/>
              </a:rPr>
              <a:t> , </a:t>
            </a:r>
            <a:r>
              <a:rPr lang="en-US" altLang="zh-CN" dirty="0" err="1">
                <a:solidFill>
                  <a:prstClr val="black"/>
                </a:solidFill>
                <a:ea typeface="微软雅黑" panose="020B0503020204020204" pitchFamily="34" charset="-122"/>
                <a:cs typeface="Arial" panose="020B0604020202020204" pitchFamily="34" charset="0"/>
              </a:rPr>
              <a:t>tạo</a:t>
            </a:r>
            <a:r>
              <a:rPr lang="en-US" altLang="zh-CN" dirty="0">
                <a:solidFill>
                  <a:prstClr val="black"/>
                </a:solidFill>
                <a:ea typeface="微软雅黑" panose="020B0503020204020204" pitchFamily="34" charset="-122"/>
                <a:cs typeface="Arial" panose="020B0604020202020204" pitchFamily="34" charset="0"/>
              </a:rPr>
              <a:t> ra </a:t>
            </a:r>
            <a:r>
              <a:rPr lang="en-US" altLang="zh-CN" dirty="0" err="1">
                <a:solidFill>
                  <a:prstClr val="black"/>
                </a:solidFill>
                <a:ea typeface="微软雅黑" panose="020B0503020204020204" pitchFamily="34" charset="-122"/>
                <a:cs typeface="Arial" panose="020B0604020202020204" pitchFamily="34" charset="0"/>
              </a:rPr>
              <a:t>sự tiếc</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nuối</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cho</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khách</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hàng</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nếu</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không</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chọn</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mua</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sản</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phẩm</a:t>
            </a:r>
            <a:r>
              <a:rPr lang="en-US" altLang="zh-CN" dirty="0">
                <a:solidFill>
                  <a:prstClr val="black"/>
                </a:solidFill>
                <a:ea typeface="微软雅黑" panose="020B0503020204020204" pitchFamily="34" charset="-122"/>
                <a:cs typeface="Arial" panose="020B0604020202020204" pitchFamily="34" charset="0"/>
              </a:rPr>
              <a:t> </a:t>
            </a:r>
            <a:r>
              <a:rPr lang="en-US" altLang="zh-CN" dirty="0" err="1">
                <a:solidFill>
                  <a:prstClr val="black"/>
                </a:solidFill>
                <a:ea typeface="微软雅黑" panose="020B0503020204020204" pitchFamily="34" charset="-122"/>
                <a:cs typeface="Arial" panose="020B0604020202020204" pitchFamily="34" charset="0"/>
              </a:rPr>
              <a:t>ngay</a:t>
            </a:r>
            <a:r>
              <a:rPr lang="en-US" altLang="zh-CN" dirty="0">
                <a:solidFill>
                  <a:prstClr val="black"/>
                </a:solidFill>
                <a:ea typeface="微软雅黑" panose="020B0503020204020204" pitchFamily="34" charset="-122"/>
                <a:cs typeface="Arial" panose="020B0604020202020204" pitchFamily="34" charset="0"/>
              </a:rPr>
              <a:t> </a:t>
            </a:r>
          </a:p>
          <a:p>
            <a:pPr>
              <a:lnSpc>
                <a:spcPct val="150000"/>
              </a:lnSpc>
              <a:buFont typeface="Wingdings" panose="05000000000000000000" pitchFamily="2" charset="2"/>
              <a:buChar char="u"/>
            </a:pPr>
            <a:r>
              <a:rPr lang="en-US" altLang="zh-CN" sz="2400" b="1" dirty="0" err="1">
                <a:solidFill>
                  <a:srgbClr val="008F58"/>
                </a:solidFill>
                <a:ea typeface="微软雅黑" panose="020B0503020204020204" pitchFamily="34" charset="-122"/>
                <a:cs typeface="Arial" panose="020B0604020202020204" pitchFamily="34" charset="0"/>
              </a:rPr>
              <a:t>Ví</a:t>
            </a:r>
            <a:r>
              <a:rPr lang="en-US" altLang="zh-CN" sz="2400" b="1" dirty="0">
                <a:solidFill>
                  <a:srgbClr val="008F58"/>
                </a:solidFill>
                <a:ea typeface="微软雅黑" panose="020B0503020204020204" pitchFamily="34" charset="-122"/>
                <a:cs typeface="Arial" panose="020B0604020202020204" pitchFamily="34" charset="0"/>
              </a:rPr>
              <a:t> </a:t>
            </a:r>
            <a:r>
              <a:rPr lang="en-US" altLang="zh-CN" sz="2400" b="1" dirty="0" err="1">
                <a:solidFill>
                  <a:srgbClr val="008F58"/>
                </a:solidFill>
                <a:ea typeface="微软雅黑" panose="020B0503020204020204" pitchFamily="34" charset="-122"/>
                <a:cs typeface="Arial" panose="020B0604020202020204" pitchFamily="34" charset="0"/>
              </a:rPr>
              <a:t>Dụ</a:t>
            </a:r>
            <a:endParaRPr lang="en-US" altLang="zh-CN" sz="2400" b="1" dirty="0">
              <a:solidFill>
                <a:srgbClr val="008F58"/>
              </a:solidFill>
              <a:ea typeface="微软雅黑" panose="020B0503020204020204" pitchFamily="34" charset="-122"/>
              <a:cs typeface="Arial" panose="020B0604020202020204" pitchFamily="34" charset="0"/>
            </a:endParaRPr>
          </a:p>
          <a:p>
            <a:pPr lvl="1">
              <a:lnSpc>
                <a:spcPct val="150000"/>
              </a:lnSpc>
              <a:buFont typeface="Arial" panose="020B0604020202020204" pitchFamily="34" charset="0"/>
              <a:buNone/>
            </a:pPr>
            <a:r>
              <a:rPr lang="en-US" altLang="zh-CN" dirty="0">
                <a:solidFill>
                  <a:prstClr val="black"/>
                </a:solidFill>
                <a:ea typeface="微软雅黑" panose="020B0503020204020204" pitchFamily="34" charset="-122"/>
                <a:cs typeface="Arial" panose="020B0604020202020204" pitchFamily="34" charset="0"/>
              </a:rPr>
              <a:t>“ Dạ chương trình giảm 200k và tặng baga xe em chỉ khuyến mãi hết hôm nay thôi, ngày mai là không còn nữa rồi, nếu được anh lấy trong hôm nay luôn nha”</a:t>
            </a:r>
          </a:p>
          <a:p>
            <a:pPr lvl="1">
              <a:lnSpc>
                <a:spcPct val="150000"/>
              </a:lnSpc>
              <a:buFont typeface="Arial" panose="020B0604020202020204" pitchFamily="34" charset="0"/>
              <a:buNone/>
            </a:pPr>
            <a:endParaRPr lang="en-US" altLang="zh-CN" dirty="0">
              <a:solidFill>
                <a:prstClr val="black"/>
              </a:solidFill>
              <a:ea typeface="微软雅黑" panose="020B0503020204020204" pitchFamily="34" charset="-122"/>
              <a:cs typeface="Arial" panose="020B0604020202020204" pitchFamily="34" charset="0"/>
            </a:endParaRPr>
          </a:p>
          <a:p>
            <a:pPr lvl="1">
              <a:lnSpc>
                <a:spcPct val="150000"/>
              </a:lnSpc>
              <a:buFont typeface="Arial" panose="020B0604020202020204" pitchFamily="34" charset="0"/>
              <a:buNone/>
            </a:pPr>
            <a:r>
              <a:rPr lang="en-US" altLang="zh-CN" dirty="0">
                <a:solidFill>
                  <a:prstClr val="black"/>
                </a:solidFill>
                <a:ea typeface="微软雅黑" panose="020B0503020204020204" pitchFamily="34" charset="-122"/>
                <a:cs typeface="Arial" panose="020B0604020202020204" pitchFamily="34" charset="0"/>
              </a:rPr>
              <a:t>“Thời gian này làm hồ sơ bấm biển số thủ tục đang rất nhanh và biển ra cũng toàn biển số đẹp, anh lấy xe luôn để có biển số nhanh nha”</a:t>
            </a:r>
          </a:p>
        </p:txBody>
      </p:sp>
      <p:sp>
        <p:nvSpPr>
          <p:cNvPr id="4" name="矩形 3"/>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Rectangle 39"/>
          <p:cNvSpPr>
            <a:spLocks noChangeArrowheads="1"/>
          </p:cNvSpPr>
          <p:nvPr/>
        </p:nvSpPr>
        <p:spPr bwMode="auto">
          <a:xfrm>
            <a:off x="1425607" y="386971"/>
            <a:ext cx="3632624" cy="47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TẠO SỰ KHAN HIẾM</a:t>
            </a:r>
          </a:p>
        </p:txBody>
      </p:sp>
      <p:pic>
        <p:nvPicPr>
          <p:cNvPr id="7" name="Picture 6" descr="A cartoon of a child on a scooter&#10;&#10;Description automatically generated">
            <a:extLst>
              <a:ext uri="{FF2B5EF4-FFF2-40B4-BE49-F238E27FC236}">
                <a16:creationId xmlns:a16="http://schemas.microsoft.com/office/drawing/2014/main" id="{72CF8AED-72A3-9F8E-4216-2E735D94C10F}"/>
              </a:ext>
            </a:extLst>
          </p:cNvPr>
          <p:cNvPicPr>
            <a:picLocks noChangeAspect="1"/>
          </p:cNvPicPr>
          <p:nvPr/>
        </p:nvPicPr>
        <p:blipFill rotWithShape="1">
          <a:blip r:embed="rId3">
            <a:extLst>
              <a:ext uri="{28A0092B-C50C-407E-A947-70E740481C1C}">
                <a14:useLocalDpi xmlns:a14="http://schemas.microsoft.com/office/drawing/2010/main" val="0"/>
              </a:ext>
            </a:extLst>
          </a:blip>
          <a:srcRect t="10101"/>
          <a:stretch/>
        </p:blipFill>
        <p:spPr>
          <a:xfrm>
            <a:off x="7680176" y="1605126"/>
            <a:ext cx="4190466" cy="4706682"/>
          </a:xfrm>
          <a:prstGeom prst="rect">
            <a:avLst/>
          </a:prstGeom>
        </p:spPr>
      </p:pic>
    </p:spTree>
  </p:cSld>
  <p:clrMapOvr>
    <a:masterClrMapping/>
  </p:clrMapOvr>
  <p:transition spd="slow" advTm="500">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9"/>
          <p:cNvSpPr>
            <a:spLocks noChangeArrowheads="1"/>
          </p:cNvSpPr>
          <p:nvPr/>
        </p:nvSpPr>
        <p:spPr bwMode="auto">
          <a:xfrm>
            <a:off x="1425606" y="386971"/>
            <a:ext cx="5606497" cy="48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THẢO LUẬN NHÓM</a:t>
            </a:r>
          </a:p>
        </p:txBody>
      </p:sp>
      <p:sp>
        <p:nvSpPr>
          <p:cNvPr id="59" name="矩形 5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3308" y="1298109"/>
            <a:ext cx="816548" cy="816548"/>
          </a:xfrm>
          <a:prstGeom prst="rect">
            <a:avLst/>
          </a:prstGeom>
          <a:solidFill>
            <a:schemeClr val="tx1"/>
          </a:solidFill>
        </p:spPr>
      </p:pic>
      <p:sp>
        <p:nvSpPr>
          <p:cNvPr id="5" name="矩形 4"/>
          <p:cNvSpPr/>
          <p:nvPr/>
        </p:nvSpPr>
        <p:spPr>
          <a:xfrm>
            <a:off x="4799856" y="1356497"/>
            <a:ext cx="3953361" cy="707886"/>
          </a:xfrm>
          <a:prstGeom prst="rect">
            <a:avLst/>
          </a:prstGeom>
        </p:spPr>
        <p:txBody>
          <a:bodyPr wrap="square">
            <a:spAutoFit/>
          </a:bodyPr>
          <a:lstStyle/>
          <a:p>
            <a:pPr algn="ctr">
              <a:defRPr/>
            </a:pPr>
            <a:r>
              <a:rPr lang="en-US" altLang="zh-CN" sz="4000" dirty="0">
                <a:latin typeface="Arial" panose="020B0604020202020204" pitchFamily="34" charset="0"/>
                <a:ea typeface="微软雅黑" panose="020B0503020204020204" pitchFamily="34" charset="-122"/>
                <a:cs typeface="Arial" panose="020B0604020202020204" pitchFamily="34" charset="0"/>
              </a:rPr>
              <a:t>THẢO LUẬN</a:t>
            </a:r>
            <a:endParaRPr lang="zh-CN" altLang="en-US" sz="40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6" name="组合 11"/>
          <p:cNvGrpSpPr/>
          <p:nvPr/>
        </p:nvGrpSpPr>
        <p:grpSpPr>
          <a:xfrm>
            <a:off x="1263590" y="2554884"/>
            <a:ext cx="9890970" cy="3345593"/>
            <a:chOff x="2279650" y="2193156"/>
            <a:chExt cx="7805714" cy="3345599"/>
          </a:xfrm>
        </p:grpSpPr>
        <p:sp>
          <p:nvSpPr>
            <p:cNvPr id="7" name="矩形 6"/>
            <p:cNvSpPr/>
            <p:nvPr/>
          </p:nvSpPr>
          <p:spPr>
            <a:xfrm>
              <a:off x="2279650" y="2650390"/>
              <a:ext cx="7632700" cy="2888365"/>
            </a:xfrm>
            <a:prstGeom prst="rect">
              <a:avLst/>
            </a:prstGeom>
            <a:no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2407509" y="3004788"/>
              <a:ext cx="7677855" cy="2533967"/>
            </a:xfrm>
            <a:prstGeom prst="rect">
              <a:avLst/>
            </a:prstGeom>
          </p:spPr>
          <p:txBody>
            <a:bodyPr wrap="square">
              <a:spAutoFit/>
            </a:bodyPr>
            <a:lstStyle/>
            <a:p>
              <a:pPr>
                <a:lnSpc>
                  <a:spcPct val="150000"/>
                </a:lnSpc>
              </a:pPr>
              <a:r>
                <a:rPr lang="en-US" altLang="zh-CN" dirty="0" err="1">
                  <a:latin typeface="Arial" panose="020B0604020202020204" pitchFamily="34" charset="0"/>
                  <a:ea typeface="微软雅黑" panose="020B0503020204020204" pitchFamily="34" charset="-122"/>
                  <a:cs typeface="Arial" panose="020B0604020202020204" pitchFamily="34" charset="0"/>
                </a:rPr>
                <a:t>Dựa</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en-US" altLang="zh-CN" dirty="0" err="1">
                  <a:latin typeface="Arial" panose="020B0604020202020204" pitchFamily="34" charset="0"/>
                  <a:ea typeface="微软雅黑" panose="020B0503020204020204" pitchFamily="34" charset="-122"/>
                  <a:cs typeface="Arial" panose="020B0604020202020204" pitchFamily="34" charset="0"/>
                </a:rPr>
                <a:t>trên</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en-US" altLang="zh-CN" dirty="0" err="1">
                  <a:latin typeface="Arial" panose="020B0604020202020204" pitchFamily="34" charset="0"/>
                  <a:ea typeface="微软雅黑" panose="020B0503020204020204" pitchFamily="34" charset="-122"/>
                  <a:cs typeface="Arial" panose="020B0604020202020204" pitchFamily="34" charset="0"/>
                </a:rPr>
                <a:t>phương</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en-US" altLang="zh-CN" dirty="0" err="1">
                  <a:latin typeface="Arial" panose="020B0604020202020204" pitchFamily="34" charset="0"/>
                  <a:ea typeface="微软雅黑" panose="020B0503020204020204" pitchFamily="34" charset="-122"/>
                  <a:cs typeface="Arial" panose="020B0604020202020204" pitchFamily="34" charset="0"/>
                </a:rPr>
                <a:t>pháp</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en-US" altLang="zh-CN" dirty="0" err="1">
                  <a:latin typeface="Arial" panose="020B0604020202020204" pitchFamily="34" charset="0"/>
                  <a:ea typeface="微软雅黑" panose="020B0503020204020204" pitchFamily="34" charset="-122"/>
                  <a:cs typeface="Arial" panose="020B0604020202020204" pitchFamily="34" charset="0"/>
                </a:rPr>
                <a:t>tư</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en-US" altLang="zh-CN" dirty="0" err="1">
                  <a:latin typeface="Arial" panose="020B0604020202020204" pitchFamily="34" charset="0"/>
                  <a:ea typeface="微软雅黑" panose="020B0503020204020204" pitchFamily="34" charset="-122"/>
                  <a:cs typeface="Arial" panose="020B0604020202020204" pitchFamily="34" charset="0"/>
                </a:rPr>
                <a:t>vấn</a:t>
              </a:r>
              <a:r>
                <a:rPr lang="en-US" altLang="zh-CN" dirty="0">
                  <a:latin typeface="Arial" panose="020B0604020202020204" pitchFamily="34" charset="0"/>
                  <a:ea typeface="微软雅黑" panose="020B0503020204020204" pitchFamily="34" charset="-122"/>
                  <a:cs typeface="Arial" panose="020B0604020202020204" pitchFamily="34" charset="0"/>
                </a:rPr>
                <a:t> F.A.B.E , </a:t>
              </a:r>
              <a:r>
                <a:rPr lang="en-US" altLang="zh-CN" dirty="0" err="1">
                  <a:latin typeface="Arial" panose="020B0604020202020204" pitchFamily="34" charset="0"/>
                  <a:ea typeface="微软雅黑" panose="020B0503020204020204" pitchFamily="34" charset="-122"/>
                  <a:cs typeface="Arial" panose="020B0604020202020204" pitchFamily="34" charset="0"/>
                </a:rPr>
                <a:t>các bạn hãy đặt câu FABE với các tính năng sau:</a:t>
              </a:r>
            </a:p>
            <a:p>
              <a:pPr>
                <a:lnSpc>
                  <a:spcPct val="150000"/>
                </a:lnSpc>
              </a:pPr>
              <a:r>
                <a:rPr lang="en-US" altLang="zh-CN" dirty="0" err="1">
                  <a:latin typeface="Arial" panose="020B0604020202020204" pitchFamily="34" charset="0"/>
                  <a:ea typeface="微软雅黑" panose="020B0503020204020204" pitchFamily="34" charset="-122"/>
                  <a:cs typeface="Arial" panose="020B0604020202020204" pitchFamily="34" charset="0"/>
                </a:rPr>
                <a:t>- Màu đen nhám sang trọng.</a:t>
              </a:r>
            </a:p>
            <a:p>
              <a:pPr>
                <a:lnSpc>
                  <a:spcPct val="150000"/>
                </a:lnSpc>
              </a:pPr>
              <a:r>
                <a:rPr lang="en-US" altLang="zh-CN" dirty="0" err="1">
                  <a:latin typeface="Arial" panose="020B0604020202020204" pitchFamily="34" charset="0"/>
                  <a:ea typeface="微软雅黑" panose="020B0503020204020204" pitchFamily="34" charset="-122"/>
                  <a:cs typeface="Arial" panose="020B0604020202020204" pitchFamily="34" charset="0"/>
                </a:rPr>
                <a:t>- Tiết kiệm xăng 2l/100km</a:t>
              </a:r>
            </a:p>
            <a:p>
              <a:pPr>
                <a:lnSpc>
                  <a:spcPct val="150000"/>
                </a:lnSpc>
              </a:pPr>
              <a:r>
                <a:rPr lang="en-US" altLang="zh-CN" dirty="0" err="1">
                  <a:latin typeface="Arial" panose="020B0604020202020204" pitchFamily="34" charset="0"/>
                  <a:ea typeface="微软雅黑" panose="020B0503020204020204" pitchFamily="34" charset="-122"/>
                  <a:cs typeface="Arial" panose="020B0604020202020204" pitchFamily="34" charset="0"/>
                </a:rPr>
                <a:t>- Cốp xe siêu rộng</a:t>
              </a:r>
            </a:p>
            <a:p>
              <a:pPr>
                <a:lnSpc>
                  <a:spcPct val="150000"/>
                </a:lnSpc>
              </a:pPr>
              <a:r>
                <a:rPr lang="en-US" altLang="zh-CN" dirty="0">
                  <a:latin typeface="Arial" panose="020B0604020202020204" pitchFamily="34" charset="0"/>
                  <a:ea typeface="微软雅黑" panose="020B0503020204020204" pitchFamily="34" charset="-122"/>
                  <a:cs typeface="Arial" panose="020B0604020202020204" pitchFamily="34" charset="0"/>
                </a:rPr>
                <a:t>Các bạn có 5p để viết vào vở của mình, sau khi hết giờ lần lượt mỗi bạn sẽ chia sẻ FABE và các thành viên còn lại nhận xét.</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grpSp>
          <p:nvGrpSpPr>
            <p:cNvPr id="9" name="组合 14"/>
            <p:cNvGrpSpPr/>
            <p:nvPr/>
          </p:nvGrpSpPr>
          <p:grpSpPr>
            <a:xfrm>
              <a:off x="3649443" y="2193156"/>
              <a:ext cx="5041612" cy="739177"/>
              <a:chOff x="3915238" y="2289031"/>
              <a:chExt cx="3974052" cy="582657"/>
            </a:xfrm>
          </p:grpSpPr>
          <p:sp>
            <p:nvSpPr>
              <p:cNvPr id="10" name="直角三角形 9"/>
              <p:cNvSpPr/>
              <p:nvPr/>
            </p:nvSpPr>
            <p:spPr>
              <a:xfrm>
                <a:off x="7755940" y="2295839"/>
                <a:ext cx="133350" cy="353608"/>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矩形 10"/>
              <p:cNvSpPr/>
              <p:nvPr/>
            </p:nvSpPr>
            <p:spPr>
              <a:xfrm>
                <a:off x="3915238" y="2289031"/>
                <a:ext cx="3840702" cy="582657"/>
              </a:xfrm>
              <a:prstGeom prst="rect">
                <a:avLst/>
              </a:prstGeom>
              <a:solidFill>
                <a:srgbClr val="0CAC7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矩形 11"/>
              <p:cNvSpPr/>
              <p:nvPr/>
            </p:nvSpPr>
            <p:spPr>
              <a:xfrm>
                <a:off x="3927233" y="2364163"/>
                <a:ext cx="3840701" cy="412430"/>
              </a:xfrm>
              <a:prstGeom prst="rect">
                <a:avLst/>
              </a:prstGeom>
            </p:spPr>
            <p:txBody>
              <a:bodyPr wrap="square">
                <a:spAutoFit/>
              </a:bodyPr>
              <a:lstStyle/>
              <a:p>
                <a:pPr algn="ctr">
                  <a:defRPr/>
                </a:pPr>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rPr>
                  <a:t>GIỚI THIỆU TÍNH NĂNG – F.A.B.E</a:t>
                </a:r>
                <a:endPar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advTm="500">
        <p14:ferris dir="l"/>
      </p:transition>
    </mc:Choice>
    <mc:Fallback xmlns="">
      <p:transition spd="slow" advTm="5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39"/>
          <p:cNvSpPr>
            <a:spLocks noChangeArrowheads="1"/>
          </p:cNvSpPr>
          <p:nvPr/>
        </p:nvSpPr>
        <p:spPr bwMode="auto">
          <a:xfrm>
            <a:off x="14404" y="2553375"/>
            <a:ext cx="12192000" cy="2366802"/>
          </a:xfrm>
          <a:prstGeom prst="rect">
            <a:avLst/>
          </a:prstGeom>
          <a:solidFill>
            <a:srgbClr val="00925F"/>
          </a:solidFill>
          <a:ln>
            <a:noFill/>
          </a:ln>
        </p:spPr>
        <p:txBody>
          <a:bodyPr wrap="square" lIns="0" tIns="0" rIns="0" bIns="0">
            <a:spAutoFit/>
          </a:bodyPr>
          <a:lstStyle/>
          <a:p>
            <a:pPr algn="ctr">
              <a:lnSpc>
                <a:spcPct val="150000"/>
              </a:lnSpc>
            </a:pPr>
            <a:endParaRPr lang="en-US" altLang="zh-CN" sz="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defTabSz="1066800">
              <a:lnSpc>
                <a:spcPct val="90000"/>
              </a:lnSpc>
              <a:spcBef>
                <a:spcPct val="0"/>
              </a:spcBef>
              <a:spcAft>
                <a:spcPct val="35000"/>
              </a:spcAft>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STEP 5</a:t>
            </a:r>
          </a:p>
          <a:p>
            <a:pPr algn="ctr" defTabSz="1066800">
              <a:lnSpc>
                <a:spcPct val="90000"/>
              </a:lnSpc>
              <a:spcBef>
                <a:spcPct val="0"/>
              </a:spcBef>
              <a:spcAft>
                <a:spcPct val="35000"/>
              </a:spcAft>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BÁN KÈM PHỤ TÙNG</a:t>
            </a:r>
          </a:p>
          <a:p>
            <a:pPr algn="ctr" defTabSz="1066800">
              <a:lnSpc>
                <a:spcPct val="90000"/>
              </a:lnSpc>
              <a:spcBef>
                <a:spcPct val="0"/>
              </a:spcBef>
              <a:spcAft>
                <a:spcPct val="35000"/>
              </a:spcAft>
            </a:pPr>
            <a:endPar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Freeform 1944"/>
          <p:cNvSpPr/>
          <p:nvPr/>
        </p:nvSpPr>
        <p:spPr bwMode="auto">
          <a:xfrm>
            <a:off x="8744053" y="370656"/>
            <a:ext cx="50805" cy="50805"/>
          </a:xfrm>
          <a:custGeom>
            <a:avLst/>
            <a:gdLst>
              <a:gd name="T0" fmla="*/ 5 w 5"/>
              <a:gd name="T1" fmla="*/ 4 h 5"/>
              <a:gd name="T2" fmla="*/ 4 w 5"/>
              <a:gd name="T3" fmla="*/ 5 h 5"/>
              <a:gd name="T4" fmla="*/ 3 w 5"/>
              <a:gd name="T5" fmla="*/ 4 h 5"/>
              <a:gd name="T6" fmla="*/ 3 w 5"/>
              <a:gd name="T7" fmla="*/ 4 h 5"/>
              <a:gd name="T8" fmla="*/ 4 w 5"/>
              <a:gd name="T9" fmla="*/ 3 h 5"/>
              <a:gd name="T10" fmla="*/ 5 w 5"/>
              <a:gd name="T11" fmla="*/ 1 h 5"/>
              <a:gd name="T12" fmla="*/ 5 w 5"/>
              <a:gd name="T13" fmla="*/ 1 h 5"/>
              <a:gd name="T14" fmla="*/ 4 w 5"/>
              <a:gd name="T15" fmla="*/ 0 h 5"/>
              <a:gd name="T16" fmla="*/ 4 w 5"/>
              <a:gd name="T17" fmla="*/ 1 h 5"/>
              <a:gd name="T18" fmla="*/ 3 w 5"/>
              <a:gd name="T19" fmla="*/ 0 h 5"/>
              <a:gd name="T20" fmla="*/ 1 w 5"/>
              <a:gd name="T21" fmla="*/ 1 h 5"/>
              <a:gd name="T22" fmla="*/ 1 w 5"/>
              <a:gd name="T23" fmla="*/ 1 h 5"/>
              <a:gd name="T24" fmla="*/ 0 w 5"/>
              <a:gd name="T25" fmla="*/ 2 h 5"/>
              <a:gd name="T26" fmla="*/ 2 w 5"/>
              <a:gd name="T27" fmla="*/ 5 h 5"/>
              <a:gd name="T28" fmla="*/ 5 w 5"/>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4"/>
                </a:moveTo>
                <a:cubicBezTo>
                  <a:pt x="5" y="4"/>
                  <a:pt x="5" y="4"/>
                  <a:pt x="4" y="5"/>
                </a:cubicBezTo>
                <a:cubicBezTo>
                  <a:pt x="4" y="5"/>
                  <a:pt x="4" y="5"/>
                  <a:pt x="3" y="4"/>
                </a:cubicBezTo>
                <a:cubicBezTo>
                  <a:pt x="3" y="4"/>
                  <a:pt x="3" y="4"/>
                  <a:pt x="3" y="4"/>
                </a:cubicBezTo>
                <a:cubicBezTo>
                  <a:pt x="3" y="3"/>
                  <a:pt x="4" y="3"/>
                  <a:pt x="4" y="3"/>
                </a:cubicBezTo>
                <a:cubicBezTo>
                  <a:pt x="4" y="3"/>
                  <a:pt x="4" y="2"/>
                  <a:pt x="5" y="1"/>
                </a:cubicBezTo>
                <a:cubicBezTo>
                  <a:pt x="5" y="1"/>
                  <a:pt x="5" y="1"/>
                  <a:pt x="5" y="1"/>
                </a:cubicBezTo>
                <a:cubicBezTo>
                  <a:pt x="4" y="0"/>
                  <a:pt x="4" y="0"/>
                  <a:pt x="4" y="0"/>
                </a:cubicBezTo>
                <a:cubicBezTo>
                  <a:pt x="4" y="1"/>
                  <a:pt x="4" y="1"/>
                  <a:pt x="4" y="1"/>
                </a:cubicBezTo>
                <a:cubicBezTo>
                  <a:pt x="3" y="1"/>
                  <a:pt x="3" y="0"/>
                  <a:pt x="3" y="0"/>
                </a:cubicBezTo>
                <a:cubicBezTo>
                  <a:pt x="3" y="0"/>
                  <a:pt x="2" y="0"/>
                  <a:pt x="1" y="1"/>
                </a:cubicBezTo>
                <a:cubicBezTo>
                  <a:pt x="1" y="1"/>
                  <a:pt x="1" y="1"/>
                  <a:pt x="1" y="1"/>
                </a:cubicBezTo>
                <a:cubicBezTo>
                  <a:pt x="0" y="2"/>
                  <a:pt x="0" y="2"/>
                  <a:pt x="0" y="2"/>
                </a:cubicBezTo>
                <a:cubicBezTo>
                  <a:pt x="0" y="3"/>
                  <a:pt x="1" y="5"/>
                  <a:pt x="2" y="5"/>
                </a:cubicBezTo>
                <a:cubicBezTo>
                  <a:pt x="3" y="5"/>
                  <a:pt x="5" y="5"/>
                  <a:pt x="5" y="4"/>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Freeform 1958"/>
          <p:cNvSpPr/>
          <p:nvPr/>
        </p:nvSpPr>
        <p:spPr bwMode="auto">
          <a:xfrm>
            <a:off x="8727118" y="345251"/>
            <a:ext cx="8465" cy="1693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0" y="1"/>
                  <a:pt x="1" y="2"/>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1963"/>
          <p:cNvSpPr/>
          <p:nvPr/>
        </p:nvSpPr>
        <p:spPr bwMode="auto">
          <a:xfrm>
            <a:off x="8760988" y="540005"/>
            <a:ext cx="0" cy="847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1964"/>
          <p:cNvSpPr/>
          <p:nvPr/>
        </p:nvSpPr>
        <p:spPr bwMode="auto">
          <a:xfrm>
            <a:off x="8735588" y="362186"/>
            <a:ext cx="8465" cy="33870"/>
          </a:xfrm>
          <a:custGeom>
            <a:avLst/>
            <a:gdLst>
              <a:gd name="T0" fmla="*/ 0 w 1"/>
              <a:gd name="T1" fmla="*/ 3 h 3"/>
              <a:gd name="T2" fmla="*/ 0 w 1"/>
              <a:gd name="T3" fmla="*/ 3 h 3"/>
            </a:gdLst>
            <a:ahLst/>
            <a:cxnLst>
              <a:cxn ang="0">
                <a:pos x="T0" y="T1"/>
              </a:cxn>
              <a:cxn ang="0">
                <a:pos x="T2" y="T3"/>
              </a:cxn>
            </a:cxnLst>
            <a:rect l="0" t="0" r="r" b="b"/>
            <a:pathLst>
              <a:path w="1" h="3">
                <a:moveTo>
                  <a:pt x="0" y="3"/>
                </a:moveTo>
                <a:cubicBezTo>
                  <a:pt x="1" y="2"/>
                  <a:pt x="0" y="0"/>
                  <a:pt x="0" y="3"/>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1965"/>
          <p:cNvSpPr/>
          <p:nvPr/>
        </p:nvSpPr>
        <p:spPr bwMode="auto">
          <a:xfrm>
            <a:off x="8803328" y="540005"/>
            <a:ext cx="0" cy="1693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1"/>
                  <a:pt x="0" y="1"/>
                  <a:pt x="0" y="0"/>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Freeform 1971"/>
          <p:cNvSpPr/>
          <p:nvPr/>
        </p:nvSpPr>
        <p:spPr bwMode="auto">
          <a:xfrm>
            <a:off x="8735588" y="226706"/>
            <a:ext cx="8465" cy="1693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500">
        <p14:prism isContent="1"/>
      </p:transition>
    </mc:Choice>
    <mc:Fallback xmlns="">
      <p:transition spd="slow" advTm="5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9"/>
          <p:cNvSpPr>
            <a:spLocks noChangeArrowheads="1"/>
          </p:cNvSpPr>
          <p:nvPr/>
        </p:nvSpPr>
        <p:spPr bwMode="auto">
          <a:xfrm>
            <a:off x="1425606" y="386971"/>
            <a:ext cx="4022321" cy="5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Bán kèm phụ tùng</a:t>
            </a:r>
          </a:p>
        </p:txBody>
      </p:sp>
      <p:sp>
        <p:nvSpPr>
          <p:cNvPr id="126" name="矩形 125"/>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46" name="Content Placeholder 2"/>
          <p:cNvSpPr txBox="1">
            <a:spLocks noChangeArrowheads="1"/>
          </p:cNvSpPr>
          <p:nvPr/>
        </p:nvSpPr>
        <p:spPr>
          <a:xfrm>
            <a:off x="1920888" y="2366435"/>
            <a:ext cx="8351576" cy="3503381"/>
          </a:xfrm>
          <a:prstGeom prst="rect">
            <a:avLst/>
          </a:prstGeom>
        </p:spPr>
        <p:txBody>
          <a:bodyPr vert="horz" lIns="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Clr>
                <a:schemeClr val="accent1"/>
              </a:buClr>
              <a:buNone/>
            </a:pPr>
            <a:r>
              <a:rPr lang="en-US" altLang="zh-CN" sz="1600" b="1" dirty="0" err="1">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Giới</a:t>
            </a:r>
            <a:r>
              <a:rPr lang="en-US" altLang="zh-CN" sz="1600" b="1" dirty="0">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thiệu</a:t>
            </a:r>
            <a:r>
              <a:rPr lang="en-US" altLang="zh-CN" sz="1600" b="1" dirty="0">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 phụ tùng:</a:t>
            </a:r>
          </a:p>
          <a:p>
            <a:pPr marL="0" indent="0">
              <a:buClr>
                <a:schemeClr val="accent1"/>
              </a:buClr>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 Thời điểm: Khi khách hàng đã quyết định mua xe.</a:t>
            </a:r>
          </a:p>
          <a:p>
            <a:pPr marL="0" indent="0">
              <a:buClr>
                <a:schemeClr val="accent1"/>
              </a:buClr>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 Thái độ khách hàng: Vui vẻ, không có cảm giác khó chịu.</a:t>
            </a:r>
          </a:p>
          <a:p>
            <a:pPr marL="0" indent="0">
              <a:buClr>
                <a:schemeClr val="accent1"/>
              </a:buClr>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 Sản phẩm bán kèm: Các sản phẩm phù hợp nhu cầu của khách hàng</a:t>
            </a:r>
          </a:p>
          <a:p>
            <a:pPr marL="0" indent="0">
              <a:buClr>
                <a:schemeClr val="accent1"/>
              </a:buClr>
              <a:buNone/>
            </a:pPr>
            <a:endParaRPr lang="en-US" altLang="zh-CN" sz="1600" dirty="0">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endParaRPr>
          </a:p>
          <a:p>
            <a:pPr marL="0" indent="0">
              <a:buClr>
                <a:schemeClr val="accent1"/>
              </a:buClr>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KHÔNG NÊN:</a:t>
            </a:r>
          </a:p>
          <a:p>
            <a:pPr marL="0" indent="0">
              <a:buClr>
                <a:schemeClr val="accent1"/>
              </a:buClr>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 Tư vấn phụ tùng khi khách hàng đang khó chịu.</a:t>
            </a:r>
          </a:p>
          <a:p>
            <a:pPr marL="0" indent="0">
              <a:buClr>
                <a:schemeClr val="accent1"/>
              </a:buClr>
              <a:buNone/>
            </a:pPr>
            <a:r>
              <a:rPr lang="en-US" altLang="zh-CN" sz="1600" dirty="0">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 Các sản phẩm không phù hợp với nhu cầu của khách hàng.</a:t>
            </a:r>
          </a:p>
        </p:txBody>
      </p:sp>
      <p:grpSp>
        <p:nvGrpSpPr>
          <p:cNvPr id="8" name="组 7"/>
          <p:cNvGrpSpPr/>
          <p:nvPr/>
        </p:nvGrpSpPr>
        <p:grpSpPr>
          <a:xfrm>
            <a:off x="1415721" y="1608339"/>
            <a:ext cx="9360558" cy="4461482"/>
            <a:chOff x="1921958" y="1608339"/>
            <a:chExt cx="9360558" cy="4461482"/>
          </a:xfrm>
        </p:grpSpPr>
        <p:sp>
          <p:nvSpPr>
            <p:cNvPr id="9" name="圆角矩形 8"/>
            <p:cNvSpPr/>
            <p:nvPr/>
          </p:nvSpPr>
          <p:spPr bwMode="auto">
            <a:xfrm>
              <a:off x="1921958" y="1812550"/>
              <a:ext cx="9360558" cy="4257271"/>
            </a:xfrm>
            <a:prstGeom prst="roundRect">
              <a:avLst>
                <a:gd name="adj" fmla="val 3926"/>
              </a:avLst>
            </a:prstGeom>
            <a:noFill/>
            <a:ln w="25400" cap="flat" cmpd="sng" algn="ctr">
              <a:solidFill>
                <a:srgbClr val="0CAC7E"/>
              </a:solidFill>
              <a:prstDash val="solid"/>
              <a:round/>
              <a:headEnd type="none" w="med" len="med"/>
              <a:tailEnd type="none" w="med" len="med"/>
            </a:ln>
            <a:effectLst/>
          </p:spPr>
          <p:txBody>
            <a:bodyPr vert="horz" wrap="square" lIns="68580" tIns="34290" rIns="68580" bIns="34290" numCol="1" rtlCol="0" anchor="t" anchorCtr="0" compatLnSpc="1"/>
            <a:lstStyle/>
            <a:p>
              <a:pPr defTabSz="611505"/>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圆角矩形 9"/>
            <p:cNvSpPr/>
            <p:nvPr/>
          </p:nvSpPr>
          <p:spPr bwMode="auto">
            <a:xfrm>
              <a:off x="2428861" y="1608339"/>
              <a:ext cx="2013136" cy="579781"/>
            </a:xfrm>
            <a:prstGeom prst="roundRect">
              <a:avLst>
                <a:gd name="adj" fmla="val 50000"/>
              </a:avLst>
            </a:prstGeom>
            <a:solidFill>
              <a:srgbClr val="0CAC7E"/>
            </a:solidFill>
            <a:ln w="19050" cap="flat" cmpd="sng" algn="ctr">
              <a:noFill/>
              <a:prstDash val="solid"/>
              <a:round/>
              <a:headEnd type="none" w="med" len="med"/>
              <a:tailEnd type="none" w="med" len="med"/>
            </a:ln>
            <a:effectLst/>
          </p:spPr>
          <p:txBody>
            <a:bodyPr vert="horz" wrap="square" lIns="108816" tIns="54408" rIns="108816" bIns="54408" numCol="1" rtlCol="0" anchor="ctr" anchorCtr="0" compatLnSpc="1"/>
            <a:lstStyle/>
            <a:p>
              <a:pPr algn="ctr" defTabSz="815975"/>
              <a:r>
                <a:rPr lang="en-US" altLang="zh-CN" sz="24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Quy</a:t>
              </a:r>
              <a:r>
                <a:rPr lang="en-US" altLang="zh-CN"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Trình</a:t>
              </a:r>
              <a:endPar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transition spd="slow" advTm="500">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39"/>
          <p:cNvSpPr>
            <a:spLocks noChangeArrowheads="1"/>
          </p:cNvSpPr>
          <p:nvPr/>
        </p:nvSpPr>
        <p:spPr bwMode="auto">
          <a:xfrm>
            <a:off x="0" y="2708920"/>
            <a:ext cx="12192000" cy="2366802"/>
          </a:xfrm>
          <a:prstGeom prst="rect">
            <a:avLst/>
          </a:prstGeom>
          <a:solidFill>
            <a:srgbClr val="00925F"/>
          </a:solidFill>
          <a:ln>
            <a:noFill/>
          </a:ln>
        </p:spPr>
        <p:txBody>
          <a:bodyPr wrap="square" lIns="0" tIns="0" rIns="0" bIns="0">
            <a:spAutoFit/>
          </a:bodyPr>
          <a:lstStyle/>
          <a:p>
            <a:pPr algn="ctr">
              <a:lnSpc>
                <a:spcPct val="150000"/>
              </a:lnSpc>
            </a:pPr>
            <a:endParaRPr lang="en-US" altLang="zh-CN" sz="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defTabSz="1066800">
              <a:lnSpc>
                <a:spcPct val="90000"/>
              </a:lnSpc>
              <a:spcBef>
                <a:spcPct val="0"/>
              </a:spcBef>
              <a:spcAft>
                <a:spcPct val="35000"/>
              </a:spcAft>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STEP 6</a:t>
            </a:r>
          </a:p>
          <a:p>
            <a:pPr algn="ctr" defTabSz="1066800">
              <a:lnSpc>
                <a:spcPct val="90000"/>
              </a:lnSpc>
              <a:spcBef>
                <a:spcPct val="0"/>
              </a:spcBef>
              <a:spcAft>
                <a:spcPct val="35000"/>
              </a:spcAft>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XÂY DỰNG MỐI QUAN HỆ VỚI KHÁCH HÀNG</a:t>
            </a:r>
          </a:p>
          <a:p>
            <a:pPr algn="ctr" defTabSz="1066800">
              <a:lnSpc>
                <a:spcPct val="90000"/>
              </a:lnSpc>
              <a:spcBef>
                <a:spcPct val="0"/>
              </a:spcBef>
              <a:spcAft>
                <a:spcPct val="35000"/>
              </a:spcAft>
            </a:pPr>
            <a:endPar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Freeform 1944"/>
          <p:cNvSpPr/>
          <p:nvPr/>
        </p:nvSpPr>
        <p:spPr bwMode="auto">
          <a:xfrm>
            <a:off x="8744053" y="370656"/>
            <a:ext cx="50805" cy="50805"/>
          </a:xfrm>
          <a:custGeom>
            <a:avLst/>
            <a:gdLst>
              <a:gd name="T0" fmla="*/ 5 w 5"/>
              <a:gd name="T1" fmla="*/ 4 h 5"/>
              <a:gd name="T2" fmla="*/ 4 w 5"/>
              <a:gd name="T3" fmla="*/ 5 h 5"/>
              <a:gd name="T4" fmla="*/ 3 w 5"/>
              <a:gd name="T5" fmla="*/ 4 h 5"/>
              <a:gd name="T6" fmla="*/ 3 w 5"/>
              <a:gd name="T7" fmla="*/ 4 h 5"/>
              <a:gd name="T8" fmla="*/ 4 w 5"/>
              <a:gd name="T9" fmla="*/ 3 h 5"/>
              <a:gd name="T10" fmla="*/ 5 w 5"/>
              <a:gd name="T11" fmla="*/ 1 h 5"/>
              <a:gd name="T12" fmla="*/ 5 w 5"/>
              <a:gd name="T13" fmla="*/ 1 h 5"/>
              <a:gd name="T14" fmla="*/ 4 w 5"/>
              <a:gd name="T15" fmla="*/ 0 h 5"/>
              <a:gd name="T16" fmla="*/ 4 w 5"/>
              <a:gd name="T17" fmla="*/ 1 h 5"/>
              <a:gd name="T18" fmla="*/ 3 w 5"/>
              <a:gd name="T19" fmla="*/ 0 h 5"/>
              <a:gd name="T20" fmla="*/ 1 w 5"/>
              <a:gd name="T21" fmla="*/ 1 h 5"/>
              <a:gd name="T22" fmla="*/ 1 w 5"/>
              <a:gd name="T23" fmla="*/ 1 h 5"/>
              <a:gd name="T24" fmla="*/ 0 w 5"/>
              <a:gd name="T25" fmla="*/ 2 h 5"/>
              <a:gd name="T26" fmla="*/ 2 w 5"/>
              <a:gd name="T27" fmla="*/ 5 h 5"/>
              <a:gd name="T28" fmla="*/ 5 w 5"/>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4"/>
                </a:moveTo>
                <a:cubicBezTo>
                  <a:pt x="5" y="4"/>
                  <a:pt x="5" y="4"/>
                  <a:pt x="4" y="5"/>
                </a:cubicBezTo>
                <a:cubicBezTo>
                  <a:pt x="4" y="5"/>
                  <a:pt x="4" y="5"/>
                  <a:pt x="3" y="4"/>
                </a:cubicBezTo>
                <a:cubicBezTo>
                  <a:pt x="3" y="4"/>
                  <a:pt x="3" y="4"/>
                  <a:pt x="3" y="4"/>
                </a:cubicBezTo>
                <a:cubicBezTo>
                  <a:pt x="3" y="3"/>
                  <a:pt x="4" y="3"/>
                  <a:pt x="4" y="3"/>
                </a:cubicBezTo>
                <a:cubicBezTo>
                  <a:pt x="4" y="3"/>
                  <a:pt x="4" y="2"/>
                  <a:pt x="5" y="1"/>
                </a:cubicBezTo>
                <a:cubicBezTo>
                  <a:pt x="5" y="1"/>
                  <a:pt x="5" y="1"/>
                  <a:pt x="5" y="1"/>
                </a:cubicBezTo>
                <a:cubicBezTo>
                  <a:pt x="4" y="0"/>
                  <a:pt x="4" y="0"/>
                  <a:pt x="4" y="0"/>
                </a:cubicBezTo>
                <a:cubicBezTo>
                  <a:pt x="4" y="1"/>
                  <a:pt x="4" y="1"/>
                  <a:pt x="4" y="1"/>
                </a:cubicBezTo>
                <a:cubicBezTo>
                  <a:pt x="3" y="1"/>
                  <a:pt x="3" y="0"/>
                  <a:pt x="3" y="0"/>
                </a:cubicBezTo>
                <a:cubicBezTo>
                  <a:pt x="3" y="0"/>
                  <a:pt x="2" y="0"/>
                  <a:pt x="1" y="1"/>
                </a:cubicBezTo>
                <a:cubicBezTo>
                  <a:pt x="1" y="1"/>
                  <a:pt x="1" y="1"/>
                  <a:pt x="1" y="1"/>
                </a:cubicBezTo>
                <a:cubicBezTo>
                  <a:pt x="0" y="2"/>
                  <a:pt x="0" y="2"/>
                  <a:pt x="0" y="2"/>
                </a:cubicBezTo>
                <a:cubicBezTo>
                  <a:pt x="0" y="3"/>
                  <a:pt x="1" y="5"/>
                  <a:pt x="2" y="5"/>
                </a:cubicBezTo>
                <a:cubicBezTo>
                  <a:pt x="3" y="5"/>
                  <a:pt x="5" y="5"/>
                  <a:pt x="5" y="4"/>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Freeform 1958"/>
          <p:cNvSpPr/>
          <p:nvPr/>
        </p:nvSpPr>
        <p:spPr bwMode="auto">
          <a:xfrm>
            <a:off x="8727118" y="345251"/>
            <a:ext cx="8465" cy="1693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0" y="1"/>
                  <a:pt x="1" y="2"/>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1963"/>
          <p:cNvSpPr/>
          <p:nvPr/>
        </p:nvSpPr>
        <p:spPr bwMode="auto">
          <a:xfrm>
            <a:off x="8760988" y="540005"/>
            <a:ext cx="0" cy="847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1964"/>
          <p:cNvSpPr/>
          <p:nvPr/>
        </p:nvSpPr>
        <p:spPr bwMode="auto">
          <a:xfrm>
            <a:off x="8735588" y="362186"/>
            <a:ext cx="8465" cy="33870"/>
          </a:xfrm>
          <a:custGeom>
            <a:avLst/>
            <a:gdLst>
              <a:gd name="T0" fmla="*/ 0 w 1"/>
              <a:gd name="T1" fmla="*/ 3 h 3"/>
              <a:gd name="T2" fmla="*/ 0 w 1"/>
              <a:gd name="T3" fmla="*/ 3 h 3"/>
            </a:gdLst>
            <a:ahLst/>
            <a:cxnLst>
              <a:cxn ang="0">
                <a:pos x="T0" y="T1"/>
              </a:cxn>
              <a:cxn ang="0">
                <a:pos x="T2" y="T3"/>
              </a:cxn>
            </a:cxnLst>
            <a:rect l="0" t="0" r="r" b="b"/>
            <a:pathLst>
              <a:path w="1" h="3">
                <a:moveTo>
                  <a:pt x="0" y="3"/>
                </a:moveTo>
                <a:cubicBezTo>
                  <a:pt x="1" y="2"/>
                  <a:pt x="0" y="0"/>
                  <a:pt x="0" y="3"/>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1965"/>
          <p:cNvSpPr/>
          <p:nvPr/>
        </p:nvSpPr>
        <p:spPr bwMode="auto">
          <a:xfrm>
            <a:off x="8803328" y="540005"/>
            <a:ext cx="0" cy="1693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1"/>
                  <a:pt x="0" y="1"/>
                  <a:pt x="0" y="0"/>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Freeform 1971"/>
          <p:cNvSpPr/>
          <p:nvPr/>
        </p:nvSpPr>
        <p:spPr bwMode="auto">
          <a:xfrm>
            <a:off x="8735588" y="226706"/>
            <a:ext cx="8465" cy="1693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500">
        <p14:prism isContent="1"/>
      </p:transition>
    </mc:Choice>
    <mc:Fallback xmlns="">
      <p:transition spd="slow" advTm="5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21840"/>
          <a:stretch>
            <a:fillRect/>
          </a:stretch>
        </p:blipFill>
        <p:spPr>
          <a:xfrm>
            <a:off x="0" y="2779903"/>
            <a:ext cx="12192000" cy="4761450"/>
          </a:xfrm>
          <a:prstGeom prst="rect">
            <a:avLst/>
          </a:prstGeom>
        </p:spPr>
      </p:pic>
      <p:sp>
        <p:nvSpPr>
          <p:cNvPr id="4" name="Freeform 1944"/>
          <p:cNvSpPr/>
          <p:nvPr/>
        </p:nvSpPr>
        <p:spPr bwMode="auto">
          <a:xfrm>
            <a:off x="8744053" y="370656"/>
            <a:ext cx="50805" cy="50805"/>
          </a:xfrm>
          <a:custGeom>
            <a:avLst/>
            <a:gdLst>
              <a:gd name="T0" fmla="*/ 5 w 5"/>
              <a:gd name="T1" fmla="*/ 4 h 5"/>
              <a:gd name="T2" fmla="*/ 4 w 5"/>
              <a:gd name="T3" fmla="*/ 5 h 5"/>
              <a:gd name="T4" fmla="*/ 3 w 5"/>
              <a:gd name="T5" fmla="*/ 4 h 5"/>
              <a:gd name="T6" fmla="*/ 3 w 5"/>
              <a:gd name="T7" fmla="*/ 4 h 5"/>
              <a:gd name="T8" fmla="*/ 4 w 5"/>
              <a:gd name="T9" fmla="*/ 3 h 5"/>
              <a:gd name="T10" fmla="*/ 5 w 5"/>
              <a:gd name="T11" fmla="*/ 1 h 5"/>
              <a:gd name="T12" fmla="*/ 5 w 5"/>
              <a:gd name="T13" fmla="*/ 1 h 5"/>
              <a:gd name="T14" fmla="*/ 4 w 5"/>
              <a:gd name="T15" fmla="*/ 0 h 5"/>
              <a:gd name="T16" fmla="*/ 4 w 5"/>
              <a:gd name="T17" fmla="*/ 1 h 5"/>
              <a:gd name="T18" fmla="*/ 3 w 5"/>
              <a:gd name="T19" fmla="*/ 0 h 5"/>
              <a:gd name="T20" fmla="*/ 1 w 5"/>
              <a:gd name="T21" fmla="*/ 1 h 5"/>
              <a:gd name="T22" fmla="*/ 1 w 5"/>
              <a:gd name="T23" fmla="*/ 1 h 5"/>
              <a:gd name="T24" fmla="*/ 0 w 5"/>
              <a:gd name="T25" fmla="*/ 2 h 5"/>
              <a:gd name="T26" fmla="*/ 2 w 5"/>
              <a:gd name="T27" fmla="*/ 5 h 5"/>
              <a:gd name="T28" fmla="*/ 5 w 5"/>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4"/>
                </a:moveTo>
                <a:cubicBezTo>
                  <a:pt x="5" y="4"/>
                  <a:pt x="5" y="4"/>
                  <a:pt x="4" y="5"/>
                </a:cubicBezTo>
                <a:cubicBezTo>
                  <a:pt x="4" y="5"/>
                  <a:pt x="4" y="5"/>
                  <a:pt x="3" y="4"/>
                </a:cubicBezTo>
                <a:cubicBezTo>
                  <a:pt x="3" y="4"/>
                  <a:pt x="3" y="4"/>
                  <a:pt x="3" y="4"/>
                </a:cubicBezTo>
                <a:cubicBezTo>
                  <a:pt x="3" y="3"/>
                  <a:pt x="4" y="3"/>
                  <a:pt x="4" y="3"/>
                </a:cubicBezTo>
                <a:cubicBezTo>
                  <a:pt x="4" y="3"/>
                  <a:pt x="4" y="2"/>
                  <a:pt x="5" y="1"/>
                </a:cubicBezTo>
                <a:cubicBezTo>
                  <a:pt x="5" y="1"/>
                  <a:pt x="5" y="1"/>
                  <a:pt x="5" y="1"/>
                </a:cubicBezTo>
                <a:cubicBezTo>
                  <a:pt x="4" y="0"/>
                  <a:pt x="4" y="0"/>
                  <a:pt x="4" y="0"/>
                </a:cubicBezTo>
                <a:cubicBezTo>
                  <a:pt x="4" y="1"/>
                  <a:pt x="4" y="1"/>
                  <a:pt x="4" y="1"/>
                </a:cubicBezTo>
                <a:cubicBezTo>
                  <a:pt x="3" y="1"/>
                  <a:pt x="3" y="0"/>
                  <a:pt x="3" y="0"/>
                </a:cubicBezTo>
                <a:cubicBezTo>
                  <a:pt x="3" y="0"/>
                  <a:pt x="2" y="0"/>
                  <a:pt x="1" y="1"/>
                </a:cubicBezTo>
                <a:cubicBezTo>
                  <a:pt x="1" y="1"/>
                  <a:pt x="1" y="1"/>
                  <a:pt x="1" y="1"/>
                </a:cubicBezTo>
                <a:cubicBezTo>
                  <a:pt x="0" y="2"/>
                  <a:pt x="0" y="2"/>
                  <a:pt x="0" y="2"/>
                </a:cubicBezTo>
                <a:cubicBezTo>
                  <a:pt x="0" y="3"/>
                  <a:pt x="1" y="5"/>
                  <a:pt x="2" y="5"/>
                </a:cubicBezTo>
                <a:cubicBezTo>
                  <a:pt x="3" y="5"/>
                  <a:pt x="5" y="5"/>
                  <a:pt x="5" y="4"/>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Freeform 1958"/>
          <p:cNvSpPr/>
          <p:nvPr/>
        </p:nvSpPr>
        <p:spPr bwMode="auto">
          <a:xfrm>
            <a:off x="8727118" y="345251"/>
            <a:ext cx="8465" cy="1693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0" y="1"/>
                  <a:pt x="1" y="2"/>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1963"/>
          <p:cNvSpPr/>
          <p:nvPr/>
        </p:nvSpPr>
        <p:spPr bwMode="auto">
          <a:xfrm>
            <a:off x="8760988" y="540005"/>
            <a:ext cx="0" cy="847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1964"/>
          <p:cNvSpPr/>
          <p:nvPr/>
        </p:nvSpPr>
        <p:spPr bwMode="auto">
          <a:xfrm>
            <a:off x="8735588" y="362186"/>
            <a:ext cx="8465" cy="33870"/>
          </a:xfrm>
          <a:custGeom>
            <a:avLst/>
            <a:gdLst>
              <a:gd name="T0" fmla="*/ 0 w 1"/>
              <a:gd name="T1" fmla="*/ 3 h 3"/>
              <a:gd name="T2" fmla="*/ 0 w 1"/>
              <a:gd name="T3" fmla="*/ 3 h 3"/>
            </a:gdLst>
            <a:ahLst/>
            <a:cxnLst>
              <a:cxn ang="0">
                <a:pos x="T0" y="T1"/>
              </a:cxn>
              <a:cxn ang="0">
                <a:pos x="T2" y="T3"/>
              </a:cxn>
            </a:cxnLst>
            <a:rect l="0" t="0" r="r" b="b"/>
            <a:pathLst>
              <a:path w="1" h="3">
                <a:moveTo>
                  <a:pt x="0" y="3"/>
                </a:moveTo>
                <a:cubicBezTo>
                  <a:pt x="1" y="2"/>
                  <a:pt x="0" y="0"/>
                  <a:pt x="0" y="3"/>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1965"/>
          <p:cNvSpPr/>
          <p:nvPr/>
        </p:nvSpPr>
        <p:spPr bwMode="auto">
          <a:xfrm>
            <a:off x="8803328" y="540005"/>
            <a:ext cx="0" cy="1693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1"/>
                  <a:pt x="0" y="1"/>
                  <a:pt x="0" y="0"/>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Freeform 1971"/>
          <p:cNvSpPr/>
          <p:nvPr/>
        </p:nvSpPr>
        <p:spPr bwMode="auto">
          <a:xfrm>
            <a:off x="8735588" y="226706"/>
            <a:ext cx="8465" cy="1693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1121225" y="530130"/>
            <a:ext cx="8350363" cy="584775"/>
          </a:xfrm>
          <a:prstGeom prst="rect">
            <a:avLst/>
          </a:prstGeom>
        </p:spPr>
        <p:txBody>
          <a:bodyPr wrap="none">
            <a:spAutoFit/>
          </a:bodyPr>
          <a:lstStyle/>
          <a:p>
            <a:pPr algn="ctr"/>
            <a:r>
              <a:rPr lang="en-US" altLang="zh-CN" sz="3200" b="1" dirty="0">
                <a:solidFill>
                  <a:srgbClr val="00925F"/>
                </a:solidFill>
                <a:latin typeface="Arial" panose="020B0604020202020204" pitchFamily="34" charset="0"/>
                <a:ea typeface="微软雅黑" panose="020B0503020204020204" pitchFamily="34" charset="-122"/>
                <a:cs typeface="Arial" panose="020B0604020202020204" pitchFamily="34" charset="0"/>
              </a:rPr>
              <a:t>6 BƯỚC HOÀN HẢO TRONG BÁN HÀNG</a:t>
            </a:r>
          </a:p>
        </p:txBody>
      </p:sp>
      <p:grpSp>
        <p:nvGrpSpPr>
          <p:cNvPr id="12" name="Group 5"/>
          <p:cNvGrpSpPr/>
          <p:nvPr/>
        </p:nvGrpSpPr>
        <p:grpSpPr>
          <a:xfrm>
            <a:off x="283845" y="3233332"/>
            <a:ext cx="2302901" cy="2230009"/>
            <a:chOff x="283846" y="2571750"/>
            <a:chExt cx="2302901" cy="2230009"/>
          </a:xfrm>
        </p:grpSpPr>
        <p:sp>
          <p:nvSpPr>
            <p:cNvPr id="40" name="Freeform 9"/>
            <p:cNvSpPr/>
            <p:nvPr/>
          </p:nvSpPr>
          <p:spPr>
            <a:xfrm>
              <a:off x="283846" y="2571750"/>
              <a:ext cx="2302901" cy="907146"/>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TIẾP CẬN</a:t>
              </a:r>
            </a:p>
            <a:p>
              <a:pPr algn="ctr" defTabSz="1066800">
                <a:lnSpc>
                  <a:spcPct val="90000"/>
                </a:lnSpc>
                <a:spcBef>
                  <a:spcPct val="0"/>
                </a:spcBef>
                <a:spcAft>
                  <a:spcPct val="35000"/>
                </a:spcAft>
              </a:pPr>
              <a:r>
                <a:rPr lang="en-US"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CHÀO ĐÓN</a:t>
              </a:r>
            </a:p>
          </p:txBody>
        </p:sp>
        <p:sp>
          <p:nvSpPr>
            <p:cNvPr id="41" name="Freeform 14"/>
            <p:cNvSpPr/>
            <p:nvPr/>
          </p:nvSpPr>
          <p:spPr>
            <a:xfrm>
              <a:off x="1020460" y="3416590"/>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sp>
          <p:nvSpPr>
            <p:cNvPr id="42" name="Freeform 19"/>
            <p:cNvSpPr/>
            <p:nvPr/>
          </p:nvSpPr>
          <p:spPr>
            <a:xfrm>
              <a:off x="1342570" y="3745963"/>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b="1" dirty="0">
                  <a:solidFill>
                    <a:srgbClr val="FFFFFF">
                      <a:lumMod val="25000"/>
                    </a:srgbClr>
                  </a:solidFill>
                  <a:latin typeface="微软雅黑" panose="020B0503020204020204" pitchFamily="34" charset="-122"/>
                  <a:ea typeface="微软雅黑" panose="020B0503020204020204" pitchFamily="34" charset="-122"/>
                </a:rPr>
                <a:t>1</a:t>
              </a:r>
            </a:p>
          </p:txBody>
        </p:sp>
      </p:grpSp>
      <p:grpSp>
        <p:nvGrpSpPr>
          <p:cNvPr id="14" name="Group 6"/>
          <p:cNvGrpSpPr/>
          <p:nvPr/>
        </p:nvGrpSpPr>
        <p:grpSpPr>
          <a:xfrm>
            <a:off x="1900701" y="2420888"/>
            <a:ext cx="2350661" cy="1841519"/>
            <a:chOff x="2208602" y="1852244"/>
            <a:chExt cx="2350661" cy="1841519"/>
          </a:xfrm>
        </p:grpSpPr>
        <p:sp>
          <p:nvSpPr>
            <p:cNvPr id="37" name="Freeform 10"/>
            <p:cNvSpPr/>
            <p:nvPr/>
          </p:nvSpPr>
          <p:spPr>
            <a:xfrm>
              <a:off x="2208602" y="1852244"/>
              <a:ext cx="2350661" cy="264653"/>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2296263"/>
                <a:satOff val="12766"/>
                <a:lumOff val="-7889"/>
                <a:alphaOff val="0"/>
              </a:schemeClr>
            </a:lnRef>
            <a:fillRef idx="1">
              <a:schemeClr val="accent5">
                <a:hueOff val="-2296263"/>
                <a:satOff val="12766"/>
                <a:lumOff val="-7889"/>
                <a:alphaOff val="0"/>
              </a:schemeClr>
            </a:fillRef>
            <a:effectRef idx="0">
              <a:schemeClr val="accent5">
                <a:hueOff val="-2296263"/>
                <a:satOff val="12766"/>
                <a:lumOff val="-7889"/>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TÌM HIỂU</a:t>
              </a:r>
            </a:p>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NHU CẦU</a:t>
              </a:r>
            </a:p>
          </p:txBody>
        </p:sp>
        <p:sp>
          <p:nvSpPr>
            <p:cNvPr id="38" name="Freeform 15"/>
            <p:cNvSpPr/>
            <p:nvPr/>
          </p:nvSpPr>
          <p:spPr>
            <a:xfrm>
              <a:off x="2925322" y="2308594"/>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rgbClr val="EB2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sp>
          <p:nvSpPr>
            <p:cNvPr id="39" name="Freeform 20"/>
            <p:cNvSpPr/>
            <p:nvPr/>
          </p:nvSpPr>
          <p:spPr>
            <a:xfrm>
              <a:off x="3268983" y="2649435"/>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b="1" dirty="0">
                  <a:solidFill>
                    <a:srgbClr val="FFFFFF">
                      <a:lumMod val="25000"/>
                    </a:srgbClr>
                  </a:solidFill>
                  <a:latin typeface="微软雅黑" panose="020B0503020204020204" pitchFamily="34" charset="-122"/>
                  <a:ea typeface="微软雅黑" panose="020B0503020204020204" pitchFamily="34" charset="-122"/>
                </a:rPr>
                <a:t>2</a:t>
              </a:r>
            </a:p>
          </p:txBody>
        </p:sp>
      </p:grpSp>
      <p:grpSp>
        <p:nvGrpSpPr>
          <p:cNvPr id="15" name="Group 24"/>
          <p:cNvGrpSpPr/>
          <p:nvPr/>
        </p:nvGrpSpPr>
        <p:grpSpPr>
          <a:xfrm>
            <a:off x="3961073" y="2877675"/>
            <a:ext cx="2624334" cy="1854482"/>
            <a:chOff x="4573698" y="2430712"/>
            <a:chExt cx="2624334" cy="1854482"/>
          </a:xfrm>
        </p:grpSpPr>
        <p:grpSp>
          <p:nvGrpSpPr>
            <p:cNvPr id="33" name="Group 4"/>
            <p:cNvGrpSpPr/>
            <p:nvPr/>
          </p:nvGrpSpPr>
          <p:grpSpPr>
            <a:xfrm>
              <a:off x="4573698" y="2430712"/>
              <a:ext cx="2624334" cy="1854482"/>
              <a:chOff x="4189231" y="2399539"/>
              <a:chExt cx="2624334" cy="1854482"/>
            </a:xfrm>
          </p:grpSpPr>
          <p:sp>
            <p:nvSpPr>
              <p:cNvPr id="35" name="Freeform 11"/>
              <p:cNvSpPr/>
              <p:nvPr/>
            </p:nvSpPr>
            <p:spPr>
              <a:xfrm>
                <a:off x="4189231" y="2399539"/>
                <a:ext cx="2624334" cy="264653"/>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4592527"/>
                  <a:satOff val="25532"/>
                  <a:lumOff val="-15781"/>
                  <a:alphaOff val="0"/>
                </a:schemeClr>
              </a:lnRef>
              <a:fillRef idx="1">
                <a:schemeClr val="accent5">
                  <a:hueOff val="-4592527"/>
                  <a:satOff val="25532"/>
                  <a:lumOff val="-15781"/>
                  <a:alphaOff val="0"/>
                </a:schemeClr>
              </a:fillRef>
              <a:effectRef idx="0">
                <a:schemeClr val="accent5">
                  <a:hueOff val="-4592527"/>
                  <a:satOff val="25532"/>
                  <a:lumOff val="-15781"/>
                  <a:alphaOff val="0"/>
                </a:schemeClr>
              </a:effectRef>
              <a:fontRef idx="minor">
                <a:schemeClr val="lt1"/>
              </a:fontRef>
            </p:style>
            <p:txBody>
              <a:bodyPr spcFirstLastPara="0" vert="horz" wrap="square" lIns="170688" tIns="97536" rIns="170688" bIns="97536" numCol="1" spcCol="1270" anchor="ctr" anchorCtr="0">
                <a:noAutofit/>
              </a:bodyPr>
              <a:lstStyle/>
              <a:p>
                <a:pPr algn="ct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TƯ VẤN</a:t>
                </a:r>
              </a:p>
              <a:p>
                <a:pPr algn="ct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TRẢI NGHIỆM</a:t>
                </a:r>
              </a:p>
            </p:txBody>
          </p:sp>
          <p:sp>
            <p:nvSpPr>
              <p:cNvPr id="36" name="Freeform 18"/>
              <p:cNvSpPr/>
              <p:nvPr/>
            </p:nvSpPr>
            <p:spPr>
              <a:xfrm>
                <a:off x="5042788" y="2868852"/>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rgbClr val="6E4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grpSp>
        <p:sp>
          <p:nvSpPr>
            <p:cNvPr id="34" name="Freeform 21"/>
            <p:cNvSpPr/>
            <p:nvPr/>
          </p:nvSpPr>
          <p:spPr>
            <a:xfrm>
              <a:off x="5755565" y="3219923"/>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b="1" dirty="0">
                  <a:solidFill>
                    <a:srgbClr val="FFFFFF">
                      <a:lumMod val="25000"/>
                    </a:srgbClr>
                  </a:solidFill>
                  <a:latin typeface="微软雅黑" panose="020B0503020204020204" pitchFamily="34" charset="-122"/>
                  <a:ea typeface="微软雅黑" panose="020B0503020204020204" pitchFamily="34" charset="-122"/>
                </a:rPr>
                <a:t>3</a:t>
              </a:r>
            </a:p>
          </p:txBody>
        </p:sp>
      </p:grpSp>
      <p:sp>
        <p:nvSpPr>
          <p:cNvPr id="31" name="Freeform 12"/>
          <p:cNvSpPr/>
          <p:nvPr/>
        </p:nvSpPr>
        <p:spPr>
          <a:xfrm>
            <a:off x="7731905" y="4053104"/>
            <a:ext cx="2508144" cy="501452"/>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6888790"/>
              <a:satOff val="38298"/>
              <a:lumOff val="-23674"/>
              <a:alphaOff val="0"/>
            </a:schemeClr>
          </a:lnRef>
          <a:fillRef idx="1">
            <a:schemeClr val="accent5">
              <a:hueOff val="-6888790"/>
              <a:satOff val="38298"/>
              <a:lumOff val="-23674"/>
              <a:alphaOff val="0"/>
            </a:schemeClr>
          </a:fillRef>
          <a:effectRef idx="0">
            <a:schemeClr val="accent5">
              <a:hueOff val="-6888790"/>
              <a:satOff val="38298"/>
              <a:lumOff val="-23674"/>
              <a:alphaOff val="0"/>
            </a:schemeClr>
          </a:effectRef>
          <a:fontRef idx="minor">
            <a:schemeClr val="lt1"/>
          </a:fontRef>
        </p:style>
        <p:txBody>
          <a:bodyPr spcFirstLastPara="0" vert="horz" wrap="square" lIns="170688" tIns="97536" rIns="170688" bIns="97536" numCol="1" spcCol="1270" anchor="ctr" anchorCtr="0">
            <a:noAutofit/>
          </a:bodyPr>
          <a:lstStyle/>
          <a:p>
            <a:pPr algn="ct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BÁN KÈM </a:t>
            </a:r>
          </a:p>
          <a:p>
            <a:pPr algn="ct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PHỤ TÙNG</a:t>
            </a:r>
            <a:endParaRPr lang="zh-CN" altLang="en-US"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5" name="Group 4">
            <a:extLst>
              <a:ext uri="{FF2B5EF4-FFF2-40B4-BE49-F238E27FC236}">
                <a16:creationId xmlns:a16="http://schemas.microsoft.com/office/drawing/2014/main" id="{841D184D-34F9-414F-8AD3-52A92B2E9298}"/>
              </a:ext>
            </a:extLst>
          </p:cNvPr>
          <p:cNvGrpSpPr/>
          <p:nvPr/>
        </p:nvGrpSpPr>
        <p:grpSpPr>
          <a:xfrm>
            <a:off x="6294043" y="3127133"/>
            <a:ext cx="1962197" cy="1891003"/>
            <a:chOff x="6366051" y="3127133"/>
            <a:chExt cx="1962197" cy="1891003"/>
          </a:xfrm>
        </p:grpSpPr>
        <p:sp>
          <p:nvSpPr>
            <p:cNvPr id="30" name="Freeform 22"/>
            <p:cNvSpPr/>
            <p:nvPr/>
          </p:nvSpPr>
          <p:spPr>
            <a:xfrm>
              <a:off x="7209556" y="3961349"/>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b="1" dirty="0">
                  <a:solidFill>
                    <a:srgbClr val="FFFFFF">
                      <a:lumMod val="25000"/>
                    </a:srgbClr>
                  </a:solidFill>
                  <a:latin typeface="微软雅黑" panose="020B0503020204020204" pitchFamily="34" charset="-122"/>
                  <a:ea typeface="微软雅黑" panose="020B0503020204020204" pitchFamily="34" charset="-122"/>
                </a:rPr>
                <a:t>4</a:t>
              </a:r>
            </a:p>
          </p:txBody>
        </p:sp>
        <p:sp>
          <p:nvSpPr>
            <p:cNvPr id="32" name="Freeform 16"/>
            <p:cNvSpPr/>
            <p:nvPr/>
          </p:nvSpPr>
          <p:spPr>
            <a:xfrm>
              <a:off x="6881247" y="3632967"/>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rgbClr val="FD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sp>
          <p:nvSpPr>
            <p:cNvPr id="26" name="Freeform 13"/>
            <p:cNvSpPr/>
            <p:nvPr/>
          </p:nvSpPr>
          <p:spPr>
            <a:xfrm>
              <a:off x="6366051" y="3127133"/>
              <a:ext cx="1962197" cy="192071"/>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9185054"/>
                <a:satOff val="51064"/>
                <a:lumOff val="-31566"/>
                <a:alphaOff val="0"/>
              </a:schemeClr>
            </a:lnRef>
            <a:fillRef idx="1">
              <a:schemeClr val="accent5">
                <a:hueOff val="-9185054"/>
                <a:satOff val="51064"/>
                <a:lumOff val="-31566"/>
                <a:alphaOff val="0"/>
              </a:schemeClr>
            </a:fillRef>
            <a:effectRef idx="0">
              <a:schemeClr val="accent5">
                <a:hueOff val="-9185054"/>
                <a:satOff val="51064"/>
                <a:lumOff val="-31566"/>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CHỐT SALE</a:t>
              </a:r>
            </a:p>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NHANH CHÓNG</a:t>
              </a:r>
            </a:p>
          </p:txBody>
        </p:sp>
      </p:grpSp>
      <p:sp>
        <p:nvSpPr>
          <p:cNvPr id="27" name="Freeform 17"/>
          <p:cNvSpPr/>
          <p:nvPr/>
        </p:nvSpPr>
        <p:spPr>
          <a:xfrm>
            <a:off x="8527368" y="4669603"/>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rgbClr val="009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sp>
        <p:nvSpPr>
          <p:cNvPr id="28" name="Freeform 23"/>
          <p:cNvSpPr/>
          <p:nvPr/>
        </p:nvSpPr>
        <p:spPr>
          <a:xfrm>
            <a:off x="8855677" y="4991087"/>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b="1" dirty="0">
                <a:solidFill>
                  <a:srgbClr val="FFFFFF">
                    <a:lumMod val="25000"/>
                  </a:srgbClr>
                </a:solidFill>
                <a:latin typeface="微软雅黑" panose="020B0503020204020204" pitchFamily="34" charset="-122"/>
                <a:ea typeface="微软雅黑" panose="020B0503020204020204" pitchFamily="34" charset="-122"/>
              </a:rPr>
              <a:t>5</a:t>
            </a:r>
          </a:p>
        </p:txBody>
      </p:sp>
      <p:grpSp>
        <p:nvGrpSpPr>
          <p:cNvPr id="21" name="Group 8"/>
          <p:cNvGrpSpPr/>
          <p:nvPr/>
        </p:nvGrpSpPr>
        <p:grpSpPr>
          <a:xfrm>
            <a:off x="9771521" y="4262407"/>
            <a:ext cx="2508144" cy="1983415"/>
            <a:chOff x="9845564" y="3683272"/>
            <a:chExt cx="2508144" cy="1983415"/>
          </a:xfrm>
        </p:grpSpPr>
        <p:sp>
          <p:nvSpPr>
            <p:cNvPr id="22" name="Freeform 13"/>
            <p:cNvSpPr/>
            <p:nvPr/>
          </p:nvSpPr>
          <p:spPr>
            <a:xfrm>
              <a:off x="9845564" y="3683272"/>
              <a:ext cx="2508144" cy="292156"/>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9185054"/>
                <a:satOff val="51064"/>
                <a:lumOff val="-31566"/>
                <a:alphaOff val="0"/>
              </a:schemeClr>
            </a:lnRef>
            <a:fillRef idx="1">
              <a:schemeClr val="accent5">
                <a:hueOff val="-9185054"/>
                <a:satOff val="51064"/>
                <a:lumOff val="-31566"/>
                <a:alphaOff val="0"/>
              </a:schemeClr>
            </a:fillRef>
            <a:effectRef idx="0">
              <a:schemeClr val="accent5">
                <a:hueOff val="-9185054"/>
                <a:satOff val="51064"/>
                <a:lumOff val="-31566"/>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CHĂM SÓC</a:t>
              </a:r>
            </a:p>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SAU BÁN HÀNG</a:t>
              </a:r>
            </a:p>
          </p:txBody>
        </p:sp>
        <p:sp>
          <p:nvSpPr>
            <p:cNvPr id="23" name="Freeform 17"/>
            <p:cNvSpPr/>
            <p:nvPr/>
          </p:nvSpPr>
          <p:spPr>
            <a:xfrm>
              <a:off x="10640065" y="4281518"/>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sp>
          <p:nvSpPr>
            <p:cNvPr id="25" name="Freeform 23"/>
            <p:cNvSpPr/>
            <p:nvPr/>
          </p:nvSpPr>
          <p:spPr>
            <a:xfrm>
              <a:off x="10968376" y="4594268"/>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b="1" dirty="0">
                  <a:solidFill>
                    <a:srgbClr val="FFFFFF">
                      <a:lumMod val="25000"/>
                    </a:srgbClr>
                  </a:solidFill>
                  <a:latin typeface="微软雅黑" panose="020B0503020204020204" pitchFamily="34" charset="-122"/>
                  <a:ea typeface="微软雅黑" panose="020B0503020204020204" pitchFamily="34" charset="-122"/>
                </a:rPr>
                <a:t>6</a:t>
              </a:r>
              <a:endParaRPr lang="en-US" b="1" dirty="0">
                <a:solidFill>
                  <a:srgbClr val="FFFFFF">
                    <a:lumMod val="2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500">
        <p14:prism isContent="1"/>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39"/>
          <p:cNvSpPr>
            <a:spLocks noChangeArrowheads="1"/>
          </p:cNvSpPr>
          <p:nvPr/>
        </p:nvSpPr>
        <p:spPr bwMode="auto">
          <a:xfrm>
            <a:off x="1334180" y="466449"/>
            <a:ext cx="7721016"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XÂY DỰNG MỐI QUAN HỆ VỚI KHÁCH HÀNG</a:t>
            </a:r>
          </a:p>
        </p:txBody>
      </p:sp>
      <p:sp>
        <p:nvSpPr>
          <p:cNvPr id="69" name="矩形 6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文本框 39"/>
          <p:cNvSpPr txBox="1"/>
          <p:nvPr/>
        </p:nvSpPr>
        <p:spPr>
          <a:xfrm>
            <a:off x="5159896" y="2204864"/>
            <a:ext cx="7455370" cy="394210"/>
          </a:xfrm>
          <a:prstGeom prst="rect">
            <a:avLst/>
          </a:prstGeom>
          <a:noFill/>
        </p:spPr>
        <p:txBody>
          <a:bodyPr wrap="square" rtlCol="0">
            <a:spAutoFit/>
          </a:bodyPr>
          <a:lstStyle/>
          <a:p>
            <a:pPr>
              <a:lnSpc>
                <a:spcPct val="120000"/>
              </a:lnSpc>
              <a:buFont typeface="Arial" panose="020B0604020202020204" pitchFamily="34" charset="0"/>
              <a:buNone/>
            </a:pPr>
            <a:r>
              <a:rPr lang="en-US" altLang="zh-CN" b="1" dirty="0">
                <a:latin typeface="Arial" panose="020B0604020202020204" pitchFamily="34" charset="0"/>
                <a:ea typeface="微软雅黑" panose="020B0503020204020204" pitchFamily="34" charset="-122"/>
                <a:cs typeface="Arial" panose="020B0604020202020204" pitchFamily="34" charset="0"/>
              </a:rPr>
              <a:t>LỢI ÍCH CỦA XÂY DỰNG MỐI QUAN HỆ VỚI KHÁCH HÀNG</a:t>
            </a:r>
          </a:p>
        </p:txBody>
      </p:sp>
      <p:sp>
        <p:nvSpPr>
          <p:cNvPr id="41" name="菱形 40"/>
          <p:cNvSpPr/>
          <p:nvPr/>
        </p:nvSpPr>
        <p:spPr>
          <a:xfrm>
            <a:off x="5855796" y="3152549"/>
            <a:ext cx="240204" cy="276451"/>
          </a:xfrm>
          <a:prstGeom prst="diamond">
            <a:avLst/>
          </a:prstGeom>
          <a:solidFill>
            <a:srgbClr val="0CAC7E">
              <a:alpha val="89804"/>
            </a:srgbClr>
          </a:solidFill>
          <a:ln>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sp>
        <p:nvSpPr>
          <p:cNvPr id="42" name="菱形 41"/>
          <p:cNvSpPr/>
          <p:nvPr/>
        </p:nvSpPr>
        <p:spPr>
          <a:xfrm>
            <a:off x="5855796" y="3800621"/>
            <a:ext cx="240204" cy="276451"/>
          </a:xfrm>
          <a:prstGeom prst="diamond">
            <a:avLst/>
          </a:prstGeom>
          <a:solidFill>
            <a:srgbClr val="0CAC7E">
              <a:alpha val="89804"/>
            </a:srgbClr>
          </a:solidFill>
          <a:ln>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sp>
        <p:nvSpPr>
          <p:cNvPr id="43" name="菱形 42"/>
          <p:cNvSpPr/>
          <p:nvPr/>
        </p:nvSpPr>
        <p:spPr>
          <a:xfrm>
            <a:off x="5855795" y="4520701"/>
            <a:ext cx="240204" cy="276451"/>
          </a:xfrm>
          <a:prstGeom prst="diamond">
            <a:avLst/>
          </a:prstGeom>
          <a:solidFill>
            <a:srgbClr val="0CAC7E">
              <a:alpha val="89804"/>
            </a:srgbClr>
          </a:solidFill>
          <a:ln>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sp>
        <p:nvSpPr>
          <p:cNvPr id="44" name="文本框 43"/>
          <p:cNvSpPr txBox="1"/>
          <p:nvPr/>
        </p:nvSpPr>
        <p:spPr>
          <a:xfrm>
            <a:off x="6138528" y="2987362"/>
            <a:ext cx="5066057" cy="584775"/>
          </a:xfrm>
          <a:prstGeom prst="rect">
            <a:avLst/>
          </a:prstGeom>
          <a:noFill/>
        </p:spPr>
        <p:txBody>
          <a:bodyPr wrap="square" rtlCol="0">
            <a:spAutoFit/>
          </a:bodyPr>
          <a:lstStyle/>
          <a:p>
            <a:r>
              <a:rPr lang="en-US" altLang="zh-CN" sz="1600" dirty="0" err="1">
                <a:latin typeface="Arial" panose="020B0604020202020204" pitchFamily="34" charset="0"/>
                <a:ea typeface="微软雅黑" panose="020B0503020204020204" pitchFamily="34" charset="-122"/>
                <a:cs typeface="Arial" panose="020B0604020202020204" pitchFamily="34" charset="0"/>
              </a:rPr>
              <a:t>Mở</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rộng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cơ</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hội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tiếp</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cận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nguồn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lang="en-US" altLang="zh-CN" sz="1600" dirty="0">
                <a:latin typeface="Arial" panose="020B0604020202020204" pitchFamily="34" charset="0"/>
                <a:ea typeface="微软雅黑" panose="020B0503020204020204" pitchFamily="34" charset="-122"/>
                <a:cs typeface="Arial" panose="020B0604020202020204" pitchFamily="34" charset="0"/>
              </a:rPr>
              <a:t> ,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cũ</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sẽ</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giới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thiệu</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mới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45" name="文本框 44"/>
          <p:cNvSpPr txBox="1"/>
          <p:nvPr/>
        </p:nvSpPr>
        <p:spPr>
          <a:xfrm>
            <a:off x="6138528" y="4423450"/>
            <a:ext cx="5066056" cy="584775"/>
          </a:xfrm>
          <a:prstGeom prst="rect">
            <a:avLst/>
          </a:prstGeom>
          <a:noFill/>
        </p:spPr>
        <p:txBody>
          <a:bodyPr wrap="square" rtlCol="0">
            <a:spAutoFit/>
          </a:bodyPr>
          <a:lstStyle/>
          <a:p>
            <a:r>
              <a:rPr lang="en-US" altLang="zh-CN" sz="1600" dirty="0" err="1">
                <a:latin typeface="Arial" panose="020B0604020202020204" pitchFamily="34" charset="0"/>
                <a:ea typeface="微软雅黑" panose="020B0503020204020204" pitchFamily="34" charset="-122"/>
                <a:cs typeface="Arial" panose="020B0604020202020204" pitchFamily="34" charset="0"/>
              </a:rPr>
              <a:t>Phương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pháp</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mở</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rộng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với</a:t>
            </a:r>
            <a:r>
              <a:rPr lang="en-US" altLang="zh-CN" sz="1600" dirty="0">
                <a:latin typeface="Arial" panose="020B0604020202020204" pitchFamily="34" charset="0"/>
                <a:ea typeface="微软雅黑" panose="020B0503020204020204" pitchFamily="34" charset="-122"/>
                <a:cs typeface="Arial" panose="020B0604020202020204" pitchFamily="34" charset="0"/>
              </a:rPr>
              <a:t> chi </a:t>
            </a:r>
            <a:r>
              <a:rPr lang="en-US" altLang="zh-CN" sz="1600" dirty="0" err="1">
                <a:latin typeface="Arial" panose="020B0604020202020204" pitchFamily="34" charset="0"/>
                <a:ea typeface="微软雅黑" panose="020B0503020204020204" pitchFamily="34" charset="-122"/>
                <a:cs typeface="Arial" panose="020B0604020202020204" pitchFamily="34" charset="0"/>
              </a:rPr>
              <a:t>phí</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thấp</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và</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tỷ</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lệ</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hiệu</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quả</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mang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lại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cao</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46" name="文本框 45"/>
          <p:cNvSpPr txBox="1"/>
          <p:nvPr/>
        </p:nvSpPr>
        <p:spPr>
          <a:xfrm>
            <a:off x="6138529" y="3662231"/>
            <a:ext cx="5498104" cy="584775"/>
          </a:xfrm>
          <a:prstGeom prst="rect">
            <a:avLst/>
          </a:prstGeom>
          <a:noFill/>
        </p:spPr>
        <p:txBody>
          <a:bodyPr wrap="square" rtlCol="0">
            <a:spAutoFit/>
          </a:bodyPr>
          <a:lstStyle/>
          <a:p>
            <a:r>
              <a:rPr lang="en-US" altLang="zh-CN" sz="1600" dirty="0" err="1">
                <a:latin typeface="Arial" panose="020B0604020202020204" pitchFamily="34" charset="0"/>
                <a:ea typeface="微软雅黑" panose="020B0503020204020204" pitchFamily="34" charset="-122"/>
                <a:cs typeface="Arial" panose="020B0604020202020204" pitchFamily="34" charset="0"/>
              </a:rPr>
              <a:t>Khai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thác</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tiềm</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năng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mua</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từ</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cũ</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nhằm</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thúc</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đẩy</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gia</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tăng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doanh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số</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47" name="矩形 46"/>
          <p:cNvSpPr/>
          <p:nvPr/>
        </p:nvSpPr>
        <p:spPr>
          <a:xfrm>
            <a:off x="5227921" y="2653142"/>
            <a:ext cx="4926888" cy="45719"/>
          </a:xfrm>
          <a:prstGeom prst="rect">
            <a:avLst/>
          </a:prstGeom>
          <a:solidFill>
            <a:srgbClr val="0CAC7E"/>
          </a:solidFill>
          <a:ln>
            <a:solidFill>
              <a:srgbClr val="0CA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pic>
        <p:nvPicPr>
          <p:cNvPr id="4" name="Picture 3" descr="A hand holding a phone with text boxes&#10;&#10;Description automatically generated">
            <a:extLst>
              <a:ext uri="{FF2B5EF4-FFF2-40B4-BE49-F238E27FC236}">
                <a16:creationId xmlns:a16="http://schemas.microsoft.com/office/drawing/2014/main" id="{A4D6A088-F6C2-F059-B36F-4BE163BAD00E}"/>
              </a:ext>
            </a:extLst>
          </p:cNvPr>
          <p:cNvPicPr>
            <a:picLocks noChangeAspect="1"/>
          </p:cNvPicPr>
          <p:nvPr/>
        </p:nvPicPr>
        <p:blipFill rotWithShape="1">
          <a:blip r:embed="rId3">
            <a:extLst>
              <a:ext uri="{28A0092B-C50C-407E-A947-70E740481C1C}">
                <a14:useLocalDpi xmlns:a14="http://schemas.microsoft.com/office/drawing/2010/main" val="0"/>
              </a:ext>
            </a:extLst>
          </a:blip>
          <a:srcRect l="15703" t="14469"/>
          <a:stretch/>
        </p:blipFill>
        <p:spPr>
          <a:xfrm>
            <a:off x="-168696" y="1215669"/>
            <a:ext cx="4926888" cy="6245780"/>
          </a:xfrm>
          <a:prstGeom prst="rect">
            <a:avLst/>
          </a:prstGeom>
        </p:spPr>
      </p:pic>
    </p:spTree>
  </p:cSld>
  <p:clrMapOvr>
    <a:masterClrMapping/>
  </p:clrMapOvr>
  <p:transition spd="slow" advTm="5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
                                        <p:tgtEl>
                                          <p:spTgt spid="41"/>
                                        </p:tgtEl>
                                      </p:cBhvr>
                                    </p:animEffect>
                                    <p:anim calcmode="lin" valueType="num">
                                      <p:cBhvr>
                                        <p:cTn id="8" dur="10" fill="hold"/>
                                        <p:tgtEl>
                                          <p:spTgt spid="41"/>
                                        </p:tgtEl>
                                        <p:attrNameLst>
                                          <p:attrName>ppt_x</p:attrName>
                                        </p:attrNameLst>
                                      </p:cBhvr>
                                      <p:tavLst>
                                        <p:tav tm="0">
                                          <p:val>
                                            <p:strVal val="#ppt_x"/>
                                          </p:val>
                                        </p:tav>
                                        <p:tav tm="100000">
                                          <p:val>
                                            <p:strVal val="#ppt_x"/>
                                          </p:val>
                                        </p:tav>
                                      </p:tavLst>
                                    </p:anim>
                                    <p:anim calcmode="lin" valueType="num">
                                      <p:cBhvr>
                                        <p:cTn id="9" dur="1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50"/>
                                        <p:tgtEl>
                                          <p:spTgt spid="44"/>
                                        </p:tgtEl>
                                      </p:cBhvr>
                                    </p:animEffect>
                                    <p:anim calcmode="lin" valueType="num">
                                      <p:cBhvr>
                                        <p:cTn id="14" dur="250" fill="hold"/>
                                        <p:tgtEl>
                                          <p:spTgt spid="44"/>
                                        </p:tgtEl>
                                        <p:attrNameLst>
                                          <p:attrName>ppt_x</p:attrName>
                                        </p:attrNameLst>
                                      </p:cBhvr>
                                      <p:tavLst>
                                        <p:tav tm="0">
                                          <p:val>
                                            <p:strVal val="#ppt_x"/>
                                          </p:val>
                                        </p:tav>
                                        <p:tav tm="100000">
                                          <p:val>
                                            <p:strVal val="#ppt_x"/>
                                          </p:val>
                                        </p:tav>
                                      </p:tavLst>
                                    </p:anim>
                                    <p:anim calcmode="lin" valueType="num">
                                      <p:cBhvr>
                                        <p:cTn id="15" dur="25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10"/>
                                        <p:tgtEl>
                                          <p:spTgt spid="42"/>
                                        </p:tgtEl>
                                      </p:cBhvr>
                                    </p:animEffect>
                                    <p:anim calcmode="lin" valueType="num">
                                      <p:cBhvr>
                                        <p:cTn id="21" dur="10" fill="hold"/>
                                        <p:tgtEl>
                                          <p:spTgt spid="42"/>
                                        </p:tgtEl>
                                        <p:attrNameLst>
                                          <p:attrName>ppt_x</p:attrName>
                                        </p:attrNameLst>
                                      </p:cBhvr>
                                      <p:tavLst>
                                        <p:tav tm="0">
                                          <p:val>
                                            <p:strVal val="#ppt_x"/>
                                          </p:val>
                                        </p:tav>
                                        <p:tav tm="100000">
                                          <p:val>
                                            <p:strVal val="#ppt_x"/>
                                          </p:val>
                                        </p:tav>
                                      </p:tavLst>
                                    </p:anim>
                                    <p:anim calcmode="lin" valueType="num">
                                      <p:cBhvr>
                                        <p:cTn id="22" dur="10" fill="hold"/>
                                        <p:tgtEl>
                                          <p:spTgt spid="4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50"/>
                                        <p:tgtEl>
                                          <p:spTgt spid="46"/>
                                        </p:tgtEl>
                                      </p:cBhvr>
                                    </p:animEffect>
                                    <p:anim calcmode="lin" valueType="num">
                                      <p:cBhvr>
                                        <p:cTn id="26" dur="250" fill="hold"/>
                                        <p:tgtEl>
                                          <p:spTgt spid="46"/>
                                        </p:tgtEl>
                                        <p:attrNameLst>
                                          <p:attrName>ppt_x</p:attrName>
                                        </p:attrNameLst>
                                      </p:cBhvr>
                                      <p:tavLst>
                                        <p:tav tm="0">
                                          <p:val>
                                            <p:strVal val="#ppt_x"/>
                                          </p:val>
                                        </p:tav>
                                        <p:tav tm="100000">
                                          <p:val>
                                            <p:strVal val="#ppt_x"/>
                                          </p:val>
                                        </p:tav>
                                      </p:tavLst>
                                    </p:anim>
                                    <p:anim calcmode="lin" valueType="num">
                                      <p:cBhvr>
                                        <p:cTn id="27" dur="25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
                                        <p:tgtEl>
                                          <p:spTgt spid="43"/>
                                        </p:tgtEl>
                                      </p:cBhvr>
                                    </p:animEffect>
                                    <p:anim calcmode="lin" valueType="num">
                                      <p:cBhvr>
                                        <p:cTn id="33" dur="10" fill="hold"/>
                                        <p:tgtEl>
                                          <p:spTgt spid="43"/>
                                        </p:tgtEl>
                                        <p:attrNameLst>
                                          <p:attrName>ppt_x</p:attrName>
                                        </p:attrNameLst>
                                      </p:cBhvr>
                                      <p:tavLst>
                                        <p:tav tm="0">
                                          <p:val>
                                            <p:strVal val="#ppt_x"/>
                                          </p:val>
                                        </p:tav>
                                        <p:tav tm="100000">
                                          <p:val>
                                            <p:strVal val="#ppt_x"/>
                                          </p:val>
                                        </p:tav>
                                      </p:tavLst>
                                    </p:anim>
                                    <p:anim calcmode="lin" valueType="num">
                                      <p:cBhvr>
                                        <p:cTn id="34" dur="10" fill="hold"/>
                                        <p:tgtEl>
                                          <p:spTgt spid="4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250"/>
                                        <p:tgtEl>
                                          <p:spTgt spid="45"/>
                                        </p:tgtEl>
                                      </p:cBhvr>
                                    </p:animEffect>
                                    <p:anim calcmode="lin" valueType="num">
                                      <p:cBhvr>
                                        <p:cTn id="38" dur="250" fill="hold"/>
                                        <p:tgtEl>
                                          <p:spTgt spid="45"/>
                                        </p:tgtEl>
                                        <p:attrNameLst>
                                          <p:attrName>ppt_x</p:attrName>
                                        </p:attrNameLst>
                                      </p:cBhvr>
                                      <p:tavLst>
                                        <p:tav tm="0">
                                          <p:val>
                                            <p:strVal val="#ppt_x"/>
                                          </p:val>
                                        </p:tav>
                                        <p:tav tm="100000">
                                          <p:val>
                                            <p:strVal val="#ppt_x"/>
                                          </p:val>
                                        </p:tav>
                                      </p:tavLst>
                                    </p:anim>
                                    <p:anim calcmode="lin" valueType="num">
                                      <p:cBhvr>
                                        <p:cTn id="39" dur="25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39"/>
          <p:cNvSpPr>
            <a:spLocks noChangeArrowheads="1"/>
          </p:cNvSpPr>
          <p:nvPr/>
        </p:nvSpPr>
        <p:spPr bwMode="auto">
          <a:xfrm>
            <a:off x="1425606" y="386971"/>
            <a:ext cx="7316057" cy="47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LƯU TRỮ DỮ LIỆU KHÁCH HÀNG</a:t>
            </a:r>
          </a:p>
        </p:txBody>
      </p:sp>
      <p:sp>
        <p:nvSpPr>
          <p:cNvPr id="72" name="矩形 71"/>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矩形 23"/>
          <p:cNvSpPr/>
          <p:nvPr/>
        </p:nvSpPr>
        <p:spPr>
          <a:xfrm>
            <a:off x="5360225" y="1761712"/>
            <a:ext cx="1471548" cy="1471548"/>
          </a:xfrm>
          <a:prstGeom prst="rect">
            <a:avLst/>
          </a:prstGeom>
          <a:solidFill>
            <a:srgbClr val="0CAC7E">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latin typeface="Arial" panose="020B0604020202020204" pitchFamily="34" charset="0"/>
                <a:ea typeface="微软雅黑" panose="020B0503020204020204" pitchFamily="34" charset="-122"/>
                <a:cs typeface="Arial" panose="020B0604020202020204" pitchFamily="34" charset="0"/>
              </a:rPr>
              <a:t>T</a:t>
            </a:r>
            <a:endParaRPr lang="zh-CN" altLang="en-US" sz="6600" dirty="0">
              <a:latin typeface="Arial" panose="020B0604020202020204" pitchFamily="34" charset="0"/>
              <a:ea typeface="微软雅黑" panose="020B0503020204020204" pitchFamily="34" charset="-122"/>
              <a:cs typeface="Arial" panose="020B0604020202020204" pitchFamily="34" charset="0"/>
            </a:endParaRPr>
          </a:p>
        </p:txBody>
      </p:sp>
      <p:sp>
        <p:nvSpPr>
          <p:cNvPr id="25" name="矩形 24"/>
          <p:cNvSpPr/>
          <p:nvPr/>
        </p:nvSpPr>
        <p:spPr>
          <a:xfrm>
            <a:off x="6831774" y="3233260"/>
            <a:ext cx="1471548" cy="1471548"/>
          </a:xfrm>
          <a:prstGeom prst="rect">
            <a:avLst/>
          </a:prstGeom>
          <a:solidFill>
            <a:srgbClr val="0CAC7E">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latin typeface="Arial" panose="020B0604020202020204" pitchFamily="34" charset="0"/>
                <a:ea typeface="微软雅黑" panose="020B0503020204020204" pitchFamily="34" charset="-122"/>
                <a:cs typeface="Arial" panose="020B0604020202020204" pitchFamily="34" charset="0"/>
              </a:rPr>
              <a:t>T</a:t>
            </a:r>
            <a:endParaRPr lang="zh-CN" altLang="en-US" sz="6600" dirty="0">
              <a:latin typeface="Arial" panose="020B0604020202020204" pitchFamily="34" charset="0"/>
              <a:ea typeface="微软雅黑" panose="020B0503020204020204" pitchFamily="34" charset="-122"/>
              <a:cs typeface="Arial" panose="020B0604020202020204" pitchFamily="34" charset="0"/>
            </a:endParaRPr>
          </a:p>
        </p:txBody>
      </p:sp>
      <p:sp>
        <p:nvSpPr>
          <p:cNvPr id="26" name="矩形 25"/>
          <p:cNvSpPr/>
          <p:nvPr/>
        </p:nvSpPr>
        <p:spPr>
          <a:xfrm>
            <a:off x="6831774" y="4699496"/>
            <a:ext cx="1471548" cy="1471548"/>
          </a:xfrm>
          <a:prstGeom prst="rect">
            <a:avLst/>
          </a:prstGeom>
          <a:solidFill>
            <a:srgbClr val="37413B">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pPr>
            <a:r>
              <a:rPr lang="en-US" altLang="zh-CN" sz="1400" dirty="0">
                <a:latin typeface="Arial" panose="020B0604020202020204" pitchFamily="34" charset="0"/>
                <a:ea typeface="微软雅黑" panose="020B0503020204020204" pitchFamily="34" charset="-122"/>
                <a:cs typeface="Arial" panose="020B0604020202020204" pitchFamily="34" charset="0"/>
              </a:rPr>
              <a:t>THÔNG TIN</a:t>
            </a:r>
          </a:p>
        </p:txBody>
      </p:sp>
      <p:sp>
        <p:nvSpPr>
          <p:cNvPr id="27" name="矩形 26"/>
          <p:cNvSpPr/>
          <p:nvPr/>
        </p:nvSpPr>
        <p:spPr>
          <a:xfrm>
            <a:off x="5360225" y="4704809"/>
            <a:ext cx="1471548" cy="1471548"/>
          </a:xfrm>
          <a:prstGeom prst="rect">
            <a:avLst/>
          </a:prstGeom>
          <a:solidFill>
            <a:srgbClr val="0CAC7E">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latin typeface="Arial" panose="020B0604020202020204" pitchFamily="34" charset="0"/>
                <a:ea typeface="微软雅黑" panose="020B0503020204020204" pitchFamily="34" charset="-122"/>
                <a:cs typeface="Arial" panose="020B0604020202020204" pitchFamily="34" charset="0"/>
              </a:rPr>
              <a:t>S</a:t>
            </a:r>
            <a:endParaRPr lang="zh-CN" altLang="en-US" sz="6600" dirty="0">
              <a:latin typeface="Arial" panose="020B0604020202020204" pitchFamily="34" charset="0"/>
              <a:ea typeface="微软雅黑" panose="020B0503020204020204" pitchFamily="34" charset="-122"/>
              <a:cs typeface="Arial" panose="020B0604020202020204" pitchFamily="34" charset="0"/>
            </a:endParaRPr>
          </a:p>
        </p:txBody>
      </p:sp>
      <p:sp>
        <p:nvSpPr>
          <p:cNvPr id="28" name="矩形 27"/>
          <p:cNvSpPr/>
          <p:nvPr/>
        </p:nvSpPr>
        <p:spPr>
          <a:xfrm>
            <a:off x="3889652" y="1777943"/>
            <a:ext cx="1471548" cy="1471548"/>
          </a:xfrm>
          <a:prstGeom prst="rect">
            <a:avLst/>
          </a:prstGeom>
          <a:solidFill>
            <a:srgbClr val="37413B">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Arial" panose="020B0604020202020204" pitchFamily="34" charset="0"/>
                <a:ea typeface="微软雅黑" panose="020B0503020204020204" pitchFamily="34" charset="-122"/>
                <a:cs typeface="Arial" panose="020B0604020202020204" pitchFamily="34" charset="0"/>
              </a:rPr>
              <a:t>THỜI GIAN</a:t>
            </a:r>
          </a:p>
        </p:txBody>
      </p:sp>
      <p:sp>
        <p:nvSpPr>
          <p:cNvPr id="29" name="矩形 28"/>
          <p:cNvSpPr/>
          <p:nvPr/>
        </p:nvSpPr>
        <p:spPr>
          <a:xfrm>
            <a:off x="6836675" y="1761711"/>
            <a:ext cx="1471548" cy="1471548"/>
          </a:xfrm>
          <a:prstGeom prst="rect">
            <a:avLst/>
          </a:prstGeom>
          <a:solidFill>
            <a:srgbClr val="37413B">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pPr>
            <a:r>
              <a:rPr lang="en-US" altLang="zh-CN" sz="1050" dirty="0">
                <a:solidFill>
                  <a:prstClr val="white"/>
                </a:solidFill>
                <a:latin typeface="Arial" panose="020B0604020202020204" pitchFamily="34" charset="0"/>
                <a:ea typeface="微软雅黑" panose="020B0503020204020204" pitchFamily="34" charset="-122"/>
                <a:cs typeface="Arial" panose="020B0604020202020204" pitchFamily="34" charset="0"/>
              </a:rPr>
              <a:t>TÊN</a:t>
            </a:r>
          </a:p>
        </p:txBody>
      </p:sp>
      <p:sp>
        <p:nvSpPr>
          <p:cNvPr id="30" name="矩形 29"/>
          <p:cNvSpPr/>
          <p:nvPr/>
        </p:nvSpPr>
        <p:spPr>
          <a:xfrm>
            <a:off x="3890626" y="4699496"/>
            <a:ext cx="1471548" cy="1471548"/>
          </a:xfrm>
          <a:prstGeom prst="rect">
            <a:avLst/>
          </a:prstGeom>
          <a:solidFill>
            <a:srgbClr val="37413B">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pPr>
            <a:r>
              <a:rPr lang="en-US" altLang="zh-CN" sz="1050" dirty="0">
                <a:latin typeface="Arial" panose="020B0604020202020204" pitchFamily="34" charset="0"/>
                <a:ea typeface="微软雅黑" panose="020B0503020204020204" pitchFamily="34" charset="-122"/>
                <a:cs typeface="Arial" panose="020B0604020202020204" pitchFamily="34" charset="0"/>
              </a:rPr>
              <a:t>SẢN PHẨM</a:t>
            </a:r>
          </a:p>
        </p:txBody>
      </p:sp>
      <p:sp>
        <p:nvSpPr>
          <p:cNvPr id="31" name="矩形 30"/>
          <p:cNvSpPr/>
          <p:nvPr/>
        </p:nvSpPr>
        <p:spPr>
          <a:xfrm>
            <a:off x="3888677" y="3234070"/>
            <a:ext cx="1471548" cy="1471548"/>
          </a:xfrm>
          <a:prstGeom prst="rect">
            <a:avLst/>
          </a:prstGeom>
          <a:solidFill>
            <a:srgbClr val="0CAC7E">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latin typeface="Arial" panose="020B0604020202020204" pitchFamily="34" charset="0"/>
                <a:ea typeface="微软雅黑" panose="020B0503020204020204" pitchFamily="34" charset="-122"/>
                <a:cs typeface="Arial" panose="020B0604020202020204" pitchFamily="34" charset="0"/>
              </a:rPr>
              <a:t>T</a:t>
            </a:r>
            <a:endParaRPr lang="zh-CN" altLang="en-US" sz="6600" dirty="0">
              <a:latin typeface="Arial" panose="020B0604020202020204" pitchFamily="34" charset="0"/>
              <a:ea typeface="微软雅黑" panose="020B0503020204020204" pitchFamily="34" charset="-122"/>
              <a:cs typeface="Arial" panose="020B0604020202020204" pitchFamily="34" charset="0"/>
            </a:endParaRPr>
          </a:p>
        </p:txBody>
      </p:sp>
      <p:sp>
        <p:nvSpPr>
          <p:cNvPr id="32" name="直角三角形 31"/>
          <p:cNvSpPr>
            <a:spLocks noChangeAspect="1"/>
          </p:cNvSpPr>
          <p:nvPr/>
        </p:nvSpPr>
        <p:spPr>
          <a:xfrm rot="8049464">
            <a:off x="4540363" y="3158697"/>
            <a:ext cx="168177" cy="168177"/>
          </a:xfrm>
          <a:prstGeom prst="rtTriangle">
            <a:avLst/>
          </a:prstGeom>
          <a:solidFill>
            <a:srgbClr val="E63333">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 name="直角三角形 32"/>
          <p:cNvSpPr>
            <a:spLocks noChangeAspect="1"/>
          </p:cNvSpPr>
          <p:nvPr/>
        </p:nvSpPr>
        <p:spPr>
          <a:xfrm rot="13550536" flipV="1">
            <a:off x="7483461" y="4621528"/>
            <a:ext cx="168177" cy="168177"/>
          </a:xfrm>
          <a:prstGeom prst="rtTriangle">
            <a:avLst/>
          </a:prstGeom>
          <a:solidFill>
            <a:srgbClr val="E63333">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4" name="直角三角形 33"/>
          <p:cNvSpPr>
            <a:spLocks noChangeAspect="1"/>
          </p:cNvSpPr>
          <p:nvPr/>
        </p:nvSpPr>
        <p:spPr>
          <a:xfrm rot="13449464" flipH="1" flipV="1">
            <a:off x="5285662" y="5356493"/>
            <a:ext cx="168177" cy="168177"/>
          </a:xfrm>
          <a:prstGeom prst="rtTriangle">
            <a:avLst/>
          </a:prstGeom>
          <a:solidFill>
            <a:srgbClr val="E63333">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5" name="直角三角形 34"/>
          <p:cNvSpPr>
            <a:spLocks noChangeAspect="1"/>
          </p:cNvSpPr>
          <p:nvPr/>
        </p:nvSpPr>
        <p:spPr>
          <a:xfrm rot="8150536" flipV="1">
            <a:off x="6738160" y="2413397"/>
            <a:ext cx="168177" cy="168177"/>
          </a:xfrm>
          <a:prstGeom prst="rtTriangle">
            <a:avLst/>
          </a:prstGeom>
          <a:solidFill>
            <a:srgbClr val="E63333">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6" name="KSO_Shape"/>
          <p:cNvSpPr>
            <a:spLocks noChangeAspect="1"/>
          </p:cNvSpPr>
          <p:nvPr/>
        </p:nvSpPr>
        <p:spPr bwMode="auto">
          <a:xfrm>
            <a:off x="5543118" y="3339180"/>
            <a:ext cx="1105763" cy="1261327"/>
          </a:xfrm>
          <a:custGeom>
            <a:avLst/>
            <a:gdLst>
              <a:gd name="T0" fmla="*/ 131956 w 1908176"/>
              <a:gd name="T1" fmla="*/ 774139 h 2176462"/>
              <a:gd name="T2" fmla="*/ 572794 w 1908176"/>
              <a:gd name="T3" fmla="*/ 717163 h 2176462"/>
              <a:gd name="T4" fmla="*/ 609081 w 1908176"/>
              <a:gd name="T5" fmla="*/ 773792 h 2176462"/>
              <a:gd name="T6" fmla="*/ 633563 w 1908176"/>
              <a:gd name="T7" fmla="*/ 1265221 h 2176462"/>
              <a:gd name="T8" fmla="*/ 4862 w 1908176"/>
              <a:gd name="T9" fmla="*/ 884272 h 2176462"/>
              <a:gd name="T10" fmla="*/ 36461 w 1908176"/>
              <a:gd name="T11" fmla="*/ 740787 h 2176462"/>
              <a:gd name="T12" fmla="*/ 113899 w 1908176"/>
              <a:gd name="T13" fmla="*/ 686763 h 2176462"/>
              <a:gd name="T14" fmla="*/ 1427542 w 1908176"/>
              <a:gd name="T15" fmla="*/ 728617 h 2176462"/>
              <a:gd name="T16" fmla="*/ 1441305 w 1908176"/>
              <a:gd name="T17" fmla="*/ 702217 h 2176462"/>
              <a:gd name="T18" fmla="*/ 402491 w 1908176"/>
              <a:gd name="T19" fmla="*/ 632221 h 2176462"/>
              <a:gd name="T20" fmla="*/ 190302 w 1908176"/>
              <a:gd name="T21" fmla="*/ 650438 h 2176462"/>
              <a:gd name="T22" fmla="*/ 1425946 w 1908176"/>
              <a:gd name="T23" fmla="*/ 509771 h 2176462"/>
              <a:gd name="T24" fmla="*/ 1446190 w 1908176"/>
              <a:gd name="T25" fmla="*/ 588798 h 2176462"/>
              <a:gd name="T26" fmla="*/ 1348395 w 1908176"/>
              <a:gd name="T27" fmla="*/ 819666 h 2176462"/>
              <a:gd name="T28" fmla="*/ 1262425 w 1908176"/>
              <a:gd name="T29" fmla="*/ 894791 h 2176462"/>
              <a:gd name="T30" fmla="*/ 1150524 w 1908176"/>
              <a:gd name="T31" fmla="*/ 929746 h 2176462"/>
              <a:gd name="T32" fmla="*/ 1047498 w 1908176"/>
              <a:gd name="T33" fmla="*/ 920355 h 2176462"/>
              <a:gd name="T34" fmla="*/ 961702 w 1908176"/>
              <a:gd name="T35" fmla="*/ 879314 h 2176462"/>
              <a:gd name="T36" fmla="*/ 895223 w 1908176"/>
              <a:gd name="T37" fmla="*/ 812883 h 2176462"/>
              <a:gd name="T38" fmla="*/ 854151 w 1908176"/>
              <a:gd name="T39" fmla="*/ 727149 h 2176462"/>
              <a:gd name="T40" fmla="*/ 844231 w 1908176"/>
              <a:gd name="T41" fmla="*/ 628720 h 2176462"/>
              <a:gd name="T42" fmla="*/ 868422 w 1908176"/>
              <a:gd name="T43" fmla="*/ 534639 h 2176462"/>
              <a:gd name="T44" fmla="*/ 920978 w 1908176"/>
              <a:gd name="T45" fmla="*/ 456558 h 2176462"/>
              <a:gd name="T46" fmla="*/ 996508 w 1908176"/>
              <a:gd name="T47" fmla="*/ 400387 h 2176462"/>
              <a:gd name="T48" fmla="*/ 1088569 w 1908176"/>
              <a:gd name="T49" fmla="*/ 371693 h 2176462"/>
              <a:gd name="T50" fmla="*/ 1221854 w 1908176"/>
              <a:gd name="T51" fmla="*/ 329148 h 2176462"/>
              <a:gd name="T52" fmla="*/ 1320231 w 1908176"/>
              <a:gd name="T53" fmla="*/ 378015 h 2176462"/>
              <a:gd name="T54" fmla="*/ 409634 w 1908176"/>
              <a:gd name="T55" fmla="*/ 284846 h 2176462"/>
              <a:gd name="T56" fmla="*/ 438881 w 1908176"/>
              <a:gd name="T57" fmla="*/ 327574 h 2176462"/>
              <a:gd name="T58" fmla="*/ 474531 w 1908176"/>
              <a:gd name="T59" fmla="*/ 410596 h 2176462"/>
              <a:gd name="T60" fmla="*/ 487337 w 1908176"/>
              <a:gd name="T61" fmla="*/ 451065 h 2176462"/>
              <a:gd name="T62" fmla="*/ 447014 w 1908176"/>
              <a:gd name="T63" fmla="*/ 513941 h 2176462"/>
              <a:gd name="T64" fmla="*/ 401327 w 1908176"/>
              <a:gd name="T65" fmla="*/ 599569 h 2176462"/>
              <a:gd name="T66" fmla="*/ 325356 w 1908176"/>
              <a:gd name="T67" fmla="*/ 640211 h 2176462"/>
              <a:gd name="T68" fmla="*/ 245404 w 1908176"/>
              <a:gd name="T69" fmla="*/ 608947 h 2176462"/>
              <a:gd name="T70" fmla="*/ 195044 w 1908176"/>
              <a:gd name="T71" fmla="*/ 527836 h 2176462"/>
              <a:gd name="T72" fmla="*/ 153338 w 1908176"/>
              <a:gd name="T73" fmla="*/ 458534 h 2176462"/>
              <a:gd name="T74" fmla="*/ 158357 w 1908176"/>
              <a:gd name="T75" fmla="*/ 414591 h 2176462"/>
              <a:gd name="T76" fmla="*/ 194525 w 1908176"/>
              <a:gd name="T77" fmla="*/ 344248 h 2176462"/>
              <a:gd name="T78" fmla="*/ 247653 w 1908176"/>
              <a:gd name="T79" fmla="*/ 319410 h 2176462"/>
              <a:gd name="T80" fmla="*/ 345257 w 1908176"/>
              <a:gd name="T81" fmla="*/ 310379 h 2176462"/>
              <a:gd name="T82" fmla="*/ 366635 w 1908176"/>
              <a:gd name="T83" fmla="*/ 194538 h 2176462"/>
              <a:gd name="T84" fmla="*/ 426629 w 1908176"/>
              <a:gd name="T85" fmla="*/ 224635 h 2176462"/>
              <a:gd name="T86" fmla="*/ 459921 w 1908176"/>
              <a:gd name="T87" fmla="*/ 248121 h 2176462"/>
              <a:gd name="T88" fmla="*/ 478994 w 1908176"/>
              <a:gd name="T89" fmla="*/ 333191 h 2176462"/>
              <a:gd name="T90" fmla="*/ 453158 w 1908176"/>
              <a:gd name="T91" fmla="*/ 356502 h 2176462"/>
              <a:gd name="T92" fmla="*/ 426802 w 1908176"/>
              <a:gd name="T93" fmla="*/ 289873 h 2176462"/>
              <a:gd name="T94" fmla="*/ 344094 w 1908176"/>
              <a:gd name="T95" fmla="*/ 303094 h 2176462"/>
              <a:gd name="T96" fmla="*/ 243526 w 1908176"/>
              <a:gd name="T97" fmla="*/ 312488 h 2176462"/>
              <a:gd name="T98" fmla="*/ 188732 w 1908176"/>
              <a:gd name="T99" fmla="*/ 338584 h 2176462"/>
              <a:gd name="T100" fmla="*/ 157348 w 1908176"/>
              <a:gd name="T101" fmla="*/ 371116 h 2176462"/>
              <a:gd name="T102" fmla="*/ 171740 w 1908176"/>
              <a:gd name="T103" fmla="*/ 273868 h 2176462"/>
              <a:gd name="T104" fmla="*/ 215088 w 1908176"/>
              <a:gd name="T105" fmla="*/ 217502 h 2176462"/>
              <a:gd name="T106" fmla="*/ 301959 w 1908176"/>
              <a:gd name="T107" fmla="*/ 189493 h 2176462"/>
              <a:gd name="T108" fmla="*/ 1628542 w 1908176"/>
              <a:gd name="T109" fmla="*/ 1216 h 2176462"/>
              <a:gd name="T110" fmla="*/ 1658240 w 1908176"/>
              <a:gd name="T111" fmla="*/ 19111 h 2176462"/>
              <a:gd name="T112" fmla="*/ 1670050 w 1908176"/>
              <a:gd name="T113" fmla="*/ 52295 h 2176462"/>
              <a:gd name="T114" fmla="*/ 954860 w 1908176"/>
              <a:gd name="T115" fmla="*/ 1157269 h 2176462"/>
              <a:gd name="T116" fmla="*/ 622622 w 1908176"/>
              <a:gd name="T117" fmla="*/ 39265 h 2176462"/>
              <a:gd name="T118" fmla="*/ 641900 w 1908176"/>
              <a:gd name="T119" fmla="*/ 10598 h 217646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908176" h="2176462">
                <a:moveTo>
                  <a:pt x="343493" y="760412"/>
                </a:moveTo>
                <a:lnTo>
                  <a:pt x="381995" y="760412"/>
                </a:lnTo>
                <a:lnTo>
                  <a:pt x="401638" y="797943"/>
                </a:lnTo>
                <a:lnTo>
                  <a:pt x="388084" y="812241"/>
                </a:lnTo>
                <a:lnTo>
                  <a:pt x="400263" y="898623"/>
                </a:lnTo>
                <a:lnTo>
                  <a:pt x="362744" y="1039812"/>
                </a:lnTo>
                <a:lnTo>
                  <a:pt x="325029" y="898623"/>
                </a:lnTo>
                <a:lnTo>
                  <a:pt x="337600" y="812241"/>
                </a:lnTo>
                <a:lnTo>
                  <a:pt x="323850" y="797943"/>
                </a:lnTo>
                <a:lnTo>
                  <a:pt x="343493" y="760412"/>
                </a:lnTo>
                <a:close/>
                <a:moveTo>
                  <a:pt x="199772" y="750887"/>
                </a:moveTo>
                <a:lnTo>
                  <a:pt x="161682" y="817174"/>
                </a:lnTo>
                <a:lnTo>
                  <a:pt x="213262" y="838410"/>
                </a:lnTo>
                <a:lnTo>
                  <a:pt x="150771" y="884454"/>
                </a:lnTo>
                <a:lnTo>
                  <a:pt x="362049" y="1098797"/>
                </a:lnTo>
                <a:lnTo>
                  <a:pt x="573129" y="884454"/>
                </a:lnTo>
                <a:lnTo>
                  <a:pt x="510837" y="838410"/>
                </a:lnTo>
                <a:lnTo>
                  <a:pt x="562615" y="817174"/>
                </a:lnTo>
                <a:lnTo>
                  <a:pt x="524327" y="750887"/>
                </a:lnTo>
                <a:lnTo>
                  <a:pt x="546744" y="761604"/>
                </a:lnTo>
                <a:lnTo>
                  <a:pt x="570351" y="772917"/>
                </a:lnTo>
                <a:lnTo>
                  <a:pt x="593761" y="784626"/>
                </a:lnTo>
                <a:lnTo>
                  <a:pt x="605267" y="790382"/>
                </a:lnTo>
                <a:lnTo>
                  <a:pt x="616376" y="796534"/>
                </a:lnTo>
                <a:lnTo>
                  <a:pt x="627089" y="802488"/>
                </a:lnTo>
                <a:lnTo>
                  <a:pt x="637008" y="808244"/>
                </a:lnTo>
                <a:lnTo>
                  <a:pt x="646134" y="813801"/>
                </a:lnTo>
                <a:lnTo>
                  <a:pt x="654466" y="819358"/>
                </a:lnTo>
                <a:lnTo>
                  <a:pt x="662004" y="824319"/>
                </a:lnTo>
                <a:lnTo>
                  <a:pt x="668551" y="829281"/>
                </a:lnTo>
                <a:lnTo>
                  <a:pt x="671130" y="831662"/>
                </a:lnTo>
                <a:lnTo>
                  <a:pt x="673709" y="834044"/>
                </a:lnTo>
                <a:lnTo>
                  <a:pt x="675693" y="836227"/>
                </a:lnTo>
                <a:lnTo>
                  <a:pt x="677478" y="838410"/>
                </a:lnTo>
                <a:lnTo>
                  <a:pt x="679859" y="841983"/>
                </a:lnTo>
                <a:lnTo>
                  <a:pt x="682240" y="846349"/>
                </a:lnTo>
                <a:lnTo>
                  <a:pt x="684620" y="851310"/>
                </a:lnTo>
                <a:lnTo>
                  <a:pt x="687199" y="856868"/>
                </a:lnTo>
                <a:lnTo>
                  <a:pt x="689381" y="863020"/>
                </a:lnTo>
                <a:lnTo>
                  <a:pt x="691564" y="869569"/>
                </a:lnTo>
                <a:lnTo>
                  <a:pt x="693746" y="876714"/>
                </a:lnTo>
                <a:lnTo>
                  <a:pt x="695928" y="884057"/>
                </a:lnTo>
                <a:lnTo>
                  <a:pt x="698110" y="891996"/>
                </a:lnTo>
                <a:lnTo>
                  <a:pt x="700094" y="900331"/>
                </a:lnTo>
                <a:lnTo>
                  <a:pt x="704062" y="917598"/>
                </a:lnTo>
                <a:lnTo>
                  <a:pt x="707633" y="935857"/>
                </a:lnTo>
                <a:lnTo>
                  <a:pt x="710807" y="954314"/>
                </a:lnTo>
                <a:lnTo>
                  <a:pt x="713782" y="973168"/>
                </a:lnTo>
                <a:lnTo>
                  <a:pt x="716361" y="992022"/>
                </a:lnTo>
                <a:lnTo>
                  <a:pt x="718544" y="1010281"/>
                </a:lnTo>
                <a:lnTo>
                  <a:pt x="720726" y="1027746"/>
                </a:lnTo>
                <a:lnTo>
                  <a:pt x="721916" y="1044020"/>
                </a:lnTo>
                <a:lnTo>
                  <a:pt x="723106" y="1058905"/>
                </a:lnTo>
                <a:lnTo>
                  <a:pt x="723702" y="1072004"/>
                </a:lnTo>
                <a:lnTo>
                  <a:pt x="723900" y="1082919"/>
                </a:lnTo>
                <a:lnTo>
                  <a:pt x="723900" y="1445515"/>
                </a:lnTo>
                <a:lnTo>
                  <a:pt x="628081" y="1445515"/>
                </a:lnTo>
                <a:lnTo>
                  <a:pt x="593562" y="2176462"/>
                </a:lnTo>
                <a:lnTo>
                  <a:pt x="373357" y="2176462"/>
                </a:lnTo>
                <a:lnTo>
                  <a:pt x="362049" y="1507833"/>
                </a:lnTo>
                <a:lnTo>
                  <a:pt x="350543" y="2176462"/>
                </a:lnTo>
                <a:lnTo>
                  <a:pt x="130536" y="2176462"/>
                </a:lnTo>
                <a:lnTo>
                  <a:pt x="95819" y="1445515"/>
                </a:lnTo>
                <a:lnTo>
                  <a:pt x="0" y="1445515"/>
                </a:lnTo>
                <a:lnTo>
                  <a:pt x="0" y="1082919"/>
                </a:lnTo>
                <a:lnTo>
                  <a:pt x="198" y="1072004"/>
                </a:lnTo>
                <a:lnTo>
                  <a:pt x="794" y="1058905"/>
                </a:lnTo>
                <a:lnTo>
                  <a:pt x="1984" y="1044020"/>
                </a:lnTo>
                <a:lnTo>
                  <a:pt x="3571" y="1027746"/>
                </a:lnTo>
                <a:lnTo>
                  <a:pt x="5555" y="1010281"/>
                </a:lnTo>
                <a:lnTo>
                  <a:pt x="7737" y="992022"/>
                </a:lnTo>
                <a:lnTo>
                  <a:pt x="10316" y="973168"/>
                </a:lnTo>
                <a:lnTo>
                  <a:pt x="13292" y="954314"/>
                </a:lnTo>
                <a:lnTo>
                  <a:pt x="16664" y="935857"/>
                </a:lnTo>
                <a:lnTo>
                  <a:pt x="20235" y="917598"/>
                </a:lnTo>
                <a:lnTo>
                  <a:pt x="24004" y="900331"/>
                </a:lnTo>
                <a:lnTo>
                  <a:pt x="25988" y="891996"/>
                </a:lnTo>
                <a:lnTo>
                  <a:pt x="28170" y="884057"/>
                </a:lnTo>
                <a:lnTo>
                  <a:pt x="30154" y="876714"/>
                </a:lnTo>
                <a:lnTo>
                  <a:pt x="32336" y="869569"/>
                </a:lnTo>
                <a:lnTo>
                  <a:pt x="34717" y="863020"/>
                </a:lnTo>
                <a:lnTo>
                  <a:pt x="37098" y="856868"/>
                </a:lnTo>
                <a:lnTo>
                  <a:pt x="39478" y="851310"/>
                </a:lnTo>
                <a:lnTo>
                  <a:pt x="41660" y="846349"/>
                </a:lnTo>
                <a:lnTo>
                  <a:pt x="44239" y="841983"/>
                </a:lnTo>
                <a:lnTo>
                  <a:pt x="46818" y="838410"/>
                </a:lnTo>
                <a:lnTo>
                  <a:pt x="48604" y="836227"/>
                </a:lnTo>
                <a:lnTo>
                  <a:pt x="50588" y="834044"/>
                </a:lnTo>
                <a:lnTo>
                  <a:pt x="52968" y="831662"/>
                </a:lnTo>
                <a:lnTo>
                  <a:pt x="55547" y="829281"/>
                </a:lnTo>
                <a:lnTo>
                  <a:pt x="62094" y="824319"/>
                </a:lnTo>
                <a:lnTo>
                  <a:pt x="69434" y="819358"/>
                </a:lnTo>
                <a:lnTo>
                  <a:pt x="77766" y="813801"/>
                </a:lnTo>
                <a:lnTo>
                  <a:pt x="87090" y="808244"/>
                </a:lnTo>
                <a:lnTo>
                  <a:pt x="97009" y="802488"/>
                </a:lnTo>
                <a:lnTo>
                  <a:pt x="107722" y="796534"/>
                </a:lnTo>
                <a:lnTo>
                  <a:pt x="118831" y="790382"/>
                </a:lnTo>
                <a:lnTo>
                  <a:pt x="130139" y="784626"/>
                </a:lnTo>
                <a:lnTo>
                  <a:pt x="153549" y="772917"/>
                </a:lnTo>
                <a:lnTo>
                  <a:pt x="177156" y="761604"/>
                </a:lnTo>
                <a:lnTo>
                  <a:pt x="199772" y="750887"/>
                </a:lnTo>
                <a:close/>
                <a:moveTo>
                  <a:pt x="1357193" y="747117"/>
                </a:moveTo>
                <a:lnTo>
                  <a:pt x="1591877" y="913408"/>
                </a:lnTo>
                <a:lnTo>
                  <a:pt x="1597450" y="905074"/>
                </a:lnTo>
                <a:lnTo>
                  <a:pt x="1602427" y="896342"/>
                </a:lnTo>
                <a:lnTo>
                  <a:pt x="1607602" y="887611"/>
                </a:lnTo>
                <a:lnTo>
                  <a:pt x="1612180" y="878880"/>
                </a:lnTo>
                <a:lnTo>
                  <a:pt x="1616559" y="869752"/>
                </a:lnTo>
                <a:lnTo>
                  <a:pt x="1620739" y="860623"/>
                </a:lnTo>
                <a:lnTo>
                  <a:pt x="1624521" y="851297"/>
                </a:lnTo>
                <a:lnTo>
                  <a:pt x="1628104" y="841970"/>
                </a:lnTo>
                <a:lnTo>
                  <a:pt x="1631090" y="832445"/>
                </a:lnTo>
                <a:lnTo>
                  <a:pt x="1634076" y="822722"/>
                </a:lnTo>
                <a:lnTo>
                  <a:pt x="1636465" y="813197"/>
                </a:lnTo>
                <a:lnTo>
                  <a:pt x="1638654" y="803473"/>
                </a:lnTo>
                <a:lnTo>
                  <a:pt x="1640645" y="793353"/>
                </a:lnTo>
                <a:lnTo>
                  <a:pt x="1642237" y="783629"/>
                </a:lnTo>
                <a:lnTo>
                  <a:pt x="1643631" y="773708"/>
                </a:lnTo>
                <a:lnTo>
                  <a:pt x="1644427" y="763389"/>
                </a:lnTo>
                <a:lnTo>
                  <a:pt x="1357193" y="747117"/>
                </a:lnTo>
                <a:close/>
                <a:moveTo>
                  <a:pt x="1331913" y="738187"/>
                </a:moveTo>
                <a:lnTo>
                  <a:pt x="1652588" y="756642"/>
                </a:lnTo>
                <a:lnTo>
                  <a:pt x="1651593" y="768151"/>
                </a:lnTo>
                <a:lnTo>
                  <a:pt x="1650597" y="779661"/>
                </a:lnTo>
                <a:lnTo>
                  <a:pt x="1648806" y="790972"/>
                </a:lnTo>
                <a:lnTo>
                  <a:pt x="1646815" y="802283"/>
                </a:lnTo>
                <a:lnTo>
                  <a:pt x="1644228" y="813395"/>
                </a:lnTo>
                <a:lnTo>
                  <a:pt x="1641441" y="824309"/>
                </a:lnTo>
                <a:lnTo>
                  <a:pt x="1638057" y="834826"/>
                </a:lnTo>
                <a:lnTo>
                  <a:pt x="1634474" y="845542"/>
                </a:lnTo>
                <a:lnTo>
                  <a:pt x="1630692" y="856059"/>
                </a:lnTo>
                <a:lnTo>
                  <a:pt x="1626313" y="866378"/>
                </a:lnTo>
                <a:lnTo>
                  <a:pt x="1621536" y="876300"/>
                </a:lnTo>
                <a:lnTo>
                  <a:pt x="1616758" y="886420"/>
                </a:lnTo>
                <a:lnTo>
                  <a:pt x="1611384" y="896144"/>
                </a:lnTo>
                <a:lnTo>
                  <a:pt x="1605810" y="905470"/>
                </a:lnTo>
                <a:lnTo>
                  <a:pt x="1599839" y="914797"/>
                </a:lnTo>
                <a:lnTo>
                  <a:pt x="1593668" y="923925"/>
                </a:lnTo>
                <a:lnTo>
                  <a:pt x="1331913" y="738187"/>
                </a:lnTo>
                <a:close/>
                <a:moveTo>
                  <a:pt x="459881" y="722312"/>
                </a:moveTo>
                <a:lnTo>
                  <a:pt x="473272" y="728060"/>
                </a:lnTo>
                <a:lnTo>
                  <a:pt x="488461" y="734601"/>
                </a:lnTo>
                <a:lnTo>
                  <a:pt x="507448" y="743125"/>
                </a:lnTo>
                <a:lnTo>
                  <a:pt x="547620" y="811709"/>
                </a:lnTo>
                <a:lnTo>
                  <a:pt x="488861" y="835495"/>
                </a:lnTo>
                <a:lnTo>
                  <a:pt x="557213" y="885645"/>
                </a:lnTo>
                <a:lnTo>
                  <a:pt x="361950" y="1082675"/>
                </a:lnTo>
                <a:lnTo>
                  <a:pt x="459881" y="722312"/>
                </a:lnTo>
                <a:close/>
                <a:moveTo>
                  <a:pt x="264617" y="722312"/>
                </a:moveTo>
                <a:lnTo>
                  <a:pt x="361950" y="1082675"/>
                </a:lnTo>
                <a:lnTo>
                  <a:pt x="168275" y="885645"/>
                </a:lnTo>
                <a:lnTo>
                  <a:pt x="236071" y="835495"/>
                </a:lnTo>
                <a:lnTo>
                  <a:pt x="177790" y="811709"/>
                </a:lnTo>
                <a:lnTo>
                  <a:pt x="217437" y="743125"/>
                </a:lnTo>
                <a:lnTo>
                  <a:pt x="236468" y="734601"/>
                </a:lnTo>
                <a:lnTo>
                  <a:pt x="251335" y="728060"/>
                </a:lnTo>
                <a:lnTo>
                  <a:pt x="264617" y="722312"/>
                </a:lnTo>
                <a:close/>
                <a:moveTo>
                  <a:pt x="1586365" y="509587"/>
                </a:moveTo>
                <a:lnTo>
                  <a:pt x="1594075" y="519906"/>
                </a:lnTo>
                <a:lnTo>
                  <a:pt x="1601390" y="530423"/>
                </a:lnTo>
                <a:lnTo>
                  <a:pt x="1608507" y="541535"/>
                </a:lnTo>
                <a:lnTo>
                  <a:pt x="1611868" y="547092"/>
                </a:lnTo>
                <a:lnTo>
                  <a:pt x="1614834" y="552846"/>
                </a:lnTo>
                <a:lnTo>
                  <a:pt x="1617997" y="558601"/>
                </a:lnTo>
                <a:lnTo>
                  <a:pt x="1620765" y="564356"/>
                </a:lnTo>
                <a:lnTo>
                  <a:pt x="1623730" y="570507"/>
                </a:lnTo>
                <a:lnTo>
                  <a:pt x="1626498" y="576460"/>
                </a:lnTo>
                <a:lnTo>
                  <a:pt x="1629266" y="582413"/>
                </a:lnTo>
                <a:lnTo>
                  <a:pt x="1631638" y="588367"/>
                </a:lnTo>
                <a:lnTo>
                  <a:pt x="1634011" y="594717"/>
                </a:lnTo>
                <a:lnTo>
                  <a:pt x="1636383" y="600868"/>
                </a:lnTo>
                <a:lnTo>
                  <a:pt x="1638360" y="607020"/>
                </a:lnTo>
                <a:lnTo>
                  <a:pt x="1640337" y="613568"/>
                </a:lnTo>
                <a:lnTo>
                  <a:pt x="1642314" y="619720"/>
                </a:lnTo>
                <a:lnTo>
                  <a:pt x="1644093" y="626070"/>
                </a:lnTo>
                <a:lnTo>
                  <a:pt x="1645675" y="632817"/>
                </a:lnTo>
                <a:lnTo>
                  <a:pt x="1647059" y="639167"/>
                </a:lnTo>
                <a:lnTo>
                  <a:pt x="1648443" y="645913"/>
                </a:lnTo>
                <a:lnTo>
                  <a:pt x="1649629" y="652462"/>
                </a:lnTo>
                <a:lnTo>
                  <a:pt x="1650617" y="659209"/>
                </a:lnTo>
                <a:lnTo>
                  <a:pt x="1651606" y="665757"/>
                </a:lnTo>
                <a:lnTo>
                  <a:pt x="1652397" y="672702"/>
                </a:lnTo>
                <a:lnTo>
                  <a:pt x="1653187" y="679648"/>
                </a:lnTo>
                <a:lnTo>
                  <a:pt x="1653583" y="686196"/>
                </a:lnTo>
                <a:lnTo>
                  <a:pt x="1653978" y="693340"/>
                </a:lnTo>
                <a:lnTo>
                  <a:pt x="1654176" y="700285"/>
                </a:lnTo>
                <a:lnTo>
                  <a:pt x="1654176" y="707032"/>
                </a:lnTo>
                <a:lnTo>
                  <a:pt x="1654176" y="716359"/>
                </a:lnTo>
                <a:lnTo>
                  <a:pt x="1653781" y="725487"/>
                </a:lnTo>
                <a:lnTo>
                  <a:pt x="1335088" y="707032"/>
                </a:lnTo>
                <a:lnTo>
                  <a:pt x="1586365" y="509587"/>
                </a:lnTo>
                <a:close/>
                <a:moveTo>
                  <a:pt x="1276395" y="422275"/>
                </a:moveTo>
                <a:lnTo>
                  <a:pt x="1284547" y="422275"/>
                </a:lnTo>
                <a:lnTo>
                  <a:pt x="1284547" y="742950"/>
                </a:lnTo>
                <a:lnTo>
                  <a:pt x="1546226" y="928918"/>
                </a:lnTo>
                <a:lnTo>
                  <a:pt x="1540658" y="936468"/>
                </a:lnTo>
                <a:lnTo>
                  <a:pt x="1534892" y="943819"/>
                </a:lnTo>
                <a:lnTo>
                  <a:pt x="1528927" y="950972"/>
                </a:lnTo>
                <a:lnTo>
                  <a:pt x="1522762" y="958124"/>
                </a:lnTo>
                <a:lnTo>
                  <a:pt x="1516201" y="965078"/>
                </a:lnTo>
                <a:lnTo>
                  <a:pt x="1509838" y="971635"/>
                </a:lnTo>
                <a:lnTo>
                  <a:pt x="1502878" y="978191"/>
                </a:lnTo>
                <a:lnTo>
                  <a:pt x="1495918" y="984350"/>
                </a:lnTo>
                <a:lnTo>
                  <a:pt x="1488959" y="990311"/>
                </a:lnTo>
                <a:lnTo>
                  <a:pt x="1481602" y="996271"/>
                </a:lnTo>
                <a:lnTo>
                  <a:pt x="1474046" y="1001835"/>
                </a:lnTo>
                <a:lnTo>
                  <a:pt x="1466291" y="1007398"/>
                </a:lnTo>
                <a:lnTo>
                  <a:pt x="1458536" y="1012564"/>
                </a:lnTo>
                <a:lnTo>
                  <a:pt x="1450383" y="1017729"/>
                </a:lnTo>
                <a:lnTo>
                  <a:pt x="1442429" y="1022299"/>
                </a:lnTo>
                <a:lnTo>
                  <a:pt x="1434078" y="1026869"/>
                </a:lnTo>
                <a:lnTo>
                  <a:pt x="1425528" y="1031240"/>
                </a:lnTo>
                <a:lnTo>
                  <a:pt x="1417176" y="1035213"/>
                </a:lnTo>
                <a:lnTo>
                  <a:pt x="1408427" y="1038988"/>
                </a:lnTo>
                <a:lnTo>
                  <a:pt x="1399479" y="1042565"/>
                </a:lnTo>
                <a:lnTo>
                  <a:pt x="1390531" y="1045942"/>
                </a:lnTo>
                <a:lnTo>
                  <a:pt x="1381384" y="1048724"/>
                </a:lnTo>
                <a:lnTo>
                  <a:pt x="1372237" y="1051704"/>
                </a:lnTo>
                <a:lnTo>
                  <a:pt x="1362892" y="1054088"/>
                </a:lnTo>
                <a:lnTo>
                  <a:pt x="1353546" y="1056274"/>
                </a:lnTo>
                <a:lnTo>
                  <a:pt x="1344002" y="1058261"/>
                </a:lnTo>
                <a:lnTo>
                  <a:pt x="1334258" y="1059850"/>
                </a:lnTo>
                <a:lnTo>
                  <a:pt x="1324515" y="1061241"/>
                </a:lnTo>
                <a:lnTo>
                  <a:pt x="1314573" y="1062234"/>
                </a:lnTo>
                <a:lnTo>
                  <a:pt x="1304829" y="1063029"/>
                </a:lnTo>
                <a:lnTo>
                  <a:pt x="1294887" y="1063426"/>
                </a:lnTo>
                <a:lnTo>
                  <a:pt x="1284547" y="1063625"/>
                </a:lnTo>
                <a:lnTo>
                  <a:pt x="1276395" y="1063625"/>
                </a:lnTo>
                <a:lnTo>
                  <a:pt x="1268242" y="1063228"/>
                </a:lnTo>
                <a:lnTo>
                  <a:pt x="1259891" y="1062830"/>
                </a:lnTo>
                <a:lnTo>
                  <a:pt x="1251937" y="1062036"/>
                </a:lnTo>
                <a:lnTo>
                  <a:pt x="1243784" y="1061241"/>
                </a:lnTo>
                <a:lnTo>
                  <a:pt x="1235830" y="1059850"/>
                </a:lnTo>
                <a:lnTo>
                  <a:pt x="1227877" y="1058857"/>
                </a:lnTo>
                <a:lnTo>
                  <a:pt x="1219923" y="1057267"/>
                </a:lnTo>
                <a:lnTo>
                  <a:pt x="1212168" y="1055479"/>
                </a:lnTo>
                <a:lnTo>
                  <a:pt x="1204413" y="1053691"/>
                </a:lnTo>
                <a:lnTo>
                  <a:pt x="1196857" y="1051505"/>
                </a:lnTo>
                <a:lnTo>
                  <a:pt x="1189301" y="1049320"/>
                </a:lnTo>
                <a:lnTo>
                  <a:pt x="1181745" y="1046737"/>
                </a:lnTo>
                <a:lnTo>
                  <a:pt x="1174388" y="1044154"/>
                </a:lnTo>
                <a:lnTo>
                  <a:pt x="1167030" y="1041373"/>
                </a:lnTo>
                <a:lnTo>
                  <a:pt x="1159673" y="1038591"/>
                </a:lnTo>
                <a:lnTo>
                  <a:pt x="1152714" y="1035412"/>
                </a:lnTo>
                <a:lnTo>
                  <a:pt x="1145555" y="1032034"/>
                </a:lnTo>
                <a:lnTo>
                  <a:pt x="1138596" y="1028657"/>
                </a:lnTo>
                <a:lnTo>
                  <a:pt x="1131636" y="1025081"/>
                </a:lnTo>
                <a:lnTo>
                  <a:pt x="1124875" y="1021306"/>
                </a:lnTo>
                <a:lnTo>
                  <a:pt x="1118115" y="1017332"/>
                </a:lnTo>
                <a:lnTo>
                  <a:pt x="1111752" y="1013160"/>
                </a:lnTo>
                <a:lnTo>
                  <a:pt x="1105190" y="1008789"/>
                </a:lnTo>
                <a:lnTo>
                  <a:pt x="1098827" y="1004616"/>
                </a:lnTo>
                <a:lnTo>
                  <a:pt x="1092663" y="999848"/>
                </a:lnTo>
                <a:lnTo>
                  <a:pt x="1086697" y="995278"/>
                </a:lnTo>
                <a:lnTo>
                  <a:pt x="1080533" y="990311"/>
                </a:lnTo>
                <a:lnTo>
                  <a:pt x="1074568" y="985543"/>
                </a:lnTo>
                <a:lnTo>
                  <a:pt x="1068801" y="980377"/>
                </a:lnTo>
                <a:lnTo>
                  <a:pt x="1063234" y="975012"/>
                </a:lnTo>
                <a:lnTo>
                  <a:pt x="1057666" y="969648"/>
                </a:lnTo>
                <a:lnTo>
                  <a:pt x="1052297" y="964085"/>
                </a:lnTo>
                <a:lnTo>
                  <a:pt x="1047127" y="958522"/>
                </a:lnTo>
                <a:lnTo>
                  <a:pt x="1041958" y="952760"/>
                </a:lnTo>
                <a:lnTo>
                  <a:pt x="1036986" y="946998"/>
                </a:lnTo>
                <a:lnTo>
                  <a:pt x="1032214" y="941037"/>
                </a:lnTo>
                <a:lnTo>
                  <a:pt x="1027442" y="934878"/>
                </a:lnTo>
                <a:lnTo>
                  <a:pt x="1022869" y="928719"/>
                </a:lnTo>
                <a:lnTo>
                  <a:pt x="1018693" y="922163"/>
                </a:lnTo>
                <a:lnTo>
                  <a:pt x="1014119" y="915805"/>
                </a:lnTo>
                <a:lnTo>
                  <a:pt x="1010143" y="909248"/>
                </a:lnTo>
                <a:lnTo>
                  <a:pt x="1006166" y="902692"/>
                </a:lnTo>
                <a:lnTo>
                  <a:pt x="1002388" y="895738"/>
                </a:lnTo>
                <a:lnTo>
                  <a:pt x="998808" y="888784"/>
                </a:lnTo>
                <a:lnTo>
                  <a:pt x="995229" y="882029"/>
                </a:lnTo>
                <a:lnTo>
                  <a:pt x="992247" y="874876"/>
                </a:lnTo>
                <a:lnTo>
                  <a:pt x="988866" y="867723"/>
                </a:lnTo>
                <a:lnTo>
                  <a:pt x="985884" y="860372"/>
                </a:lnTo>
                <a:lnTo>
                  <a:pt x="983299" y="853219"/>
                </a:lnTo>
                <a:lnTo>
                  <a:pt x="980515" y="845868"/>
                </a:lnTo>
                <a:lnTo>
                  <a:pt x="978129" y="838318"/>
                </a:lnTo>
                <a:lnTo>
                  <a:pt x="975941" y="830768"/>
                </a:lnTo>
                <a:lnTo>
                  <a:pt x="973754" y="823218"/>
                </a:lnTo>
                <a:lnTo>
                  <a:pt x="971964" y="815271"/>
                </a:lnTo>
                <a:lnTo>
                  <a:pt x="970175" y="807522"/>
                </a:lnTo>
                <a:lnTo>
                  <a:pt x="968584" y="799774"/>
                </a:lnTo>
                <a:lnTo>
                  <a:pt x="967391" y="791826"/>
                </a:lnTo>
                <a:lnTo>
                  <a:pt x="966397" y="783879"/>
                </a:lnTo>
                <a:lnTo>
                  <a:pt x="965204" y="775932"/>
                </a:lnTo>
                <a:lnTo>
                  <a:pt x="964607" y="767587"/>
                </a:lnTo>
                <a:lnTo>
                  <a:pt x="964210" y="759441"/>
                </a:lnTo>
                <a:lnTo>
                  <a:pt x="963613" y="751096"/>
                </a:lnTo>
                <a:lnTo>
                  <a:pt x="963613" y="742950"/>
                </a:lnTo>
                <a:lnTo>
                  <a:pt x="963613" y="734804"/>
                </a:lnTo>
                <a:lnTo>
                  <a:pt x="964210" y="726459"/>
                </a:lnTo>
                <a:lnTo>
                  <a:pt x="964607" y="718313"/>
                </a:lnTo>
                <a:lnTo>
                  <a:pt x="965204" y="710167"/>
                </a:lnTo>
                <a:lnTo>
                  <a:pt x="966397" y="702021"/>
                </a:lnTo>
                <a:lnTo>
                  <a:pt x="967391" y="694074"/>
                </a:lnTo>
                <a:lnTo>
                  <a:pt x="968584" y="686126"/>
                </a:lnTo>
                <a:lnTo>
                  <a:pt x="970175" y="678378"/>
                </a:lnTo>
                <a:lnTo>
                  <a:pt x="971964" y="670629"/>
                </a:lnTo>
                <a:lnTo>
                  <a:pt x="973754" y="662880"/>
                </a:lnTo>
                <a:lnTo>
                  <a:pt x="975941" y="654933"/>
                </a:lnTo>
                <a:lnTo>
                  <a:pt x="978129" y="647383"/>
                </a:lnTo>
                <a:lnTo>
                  <a:pt x="980515" y="640231"/>
                </a:lnTo>
                <a:lnTo>
                  <a:pt x="983299" y="632681"/>
                </a:lnTo>
                <a:lnTo>
                  <a:pt x="985884" y="625329"/>
                </a:lnTo>
                <a:lnTo>
                  <a:pt x="988866" y="618177"/>
                </a:lnTo>
                <a:lnTo>
                  <a:pt x="992247" y="610825"/>
                </a:lnTo>
                <a:lnTo>
                  <a:pt x="995229" y="603871"/>
                </a:lnTo>
                <a:lnTo>
                  <a:pt x="998808" y="596918"/>
                </a:lnTo>
                <a:lnTo>
                  <a:pt x="1002388" y="589964"/>
                </a:lnTo>
                <a:lnTo>
                  <a:pt x="1006166" y="583208"/>
                </a:lnTo>
                <a:lnTo>
                  <a:pt x="1010143" y="576652"/>
                </a:lnTo>
                <a:lnTo>
                  <a:pt x="1014119" y="569897"/>
                </a:lnTo>
                <a:lnTo>
                  <a:pt x="1018693" y="563539"/>
                </a:lnTo>
                <a:lnTo>
                  <a:pt x="1022869" y="557380"/>
                </a:lnTo>
                <a:lnTo>
                  <a:pt x="1027442" y="551022"/>
                </a:lnTo>
                <a:lnTo>
                  <a:pt x="1032214" y="544863"/>
                </a:lnTo>
                <a:lnTo>
                  <a:pt x="1036986" y="538902"/>
                </a:lnTo>
                <a:lnTo>
                  <a:pt x="1041958" y="533140"/>
                </a:lnTo>
                <a:lnTo>
                  <a:pt x="1047127" y="527378"/>
                </a:lnTo>
                <a:lnTo>
                  <a:pt x="1052297" y="521617"/>
                </a:lnTo>
                <a:lnTo>
                  <a:pt x="1057666" y="516252"/>
                </a:lnTo>
                <a:lnTo>
                  <a:pt x="1063234" y="510689"/>
                </a:lnTo>
                <a:lnTo>
                  <a:pt x="1068801" y="505523"/>
                </a:lnTo>
                <a:lnTo>
                  <a:pt x="1074568" y="500357"/>
                </a:lnTo>
                <a:lnTo>
                  <a:pt x="1080533" y="495390"/>
                </a:lnTo>
                <a:lnTo>
                  <a:pt x="1086697" y="490622"/>
                </a:lnTo>
                <a:lnTo>
                  <a:pt x="1092663" y="486052"/>
                </a:lnTo>
                <a:lnTo>
                  <a:pt x="1098827" y="481284"/>
                </a:lnTo>
                <a:lnTo>
                  <a:pt x="1105190" y="476913"/>
                </a:lnTo>
                <a:lnTo>
                  <a:pt x="1111752" y="472740"/>
                </a:lnTo>
                <a:lnTo>
                  <a:pt x="1118115" y="468767"/>
                </a:lnTo>
                <a:lnTo>
                  <a:pt x="1124875" y="464594"/>
                </a:lnTo>
                <a:lnTo>
                  <a:pt x="1131636" y="460819"/>
                </a:lnTo>
                <a:lnTo>
                  <a:pt x="1138596" y="457442"/>
                </a:lnTo>
                <a:lnTo>
                  <a:pt x="1145555" y="453866"/>
                </a:lnTo>
                <a:lnTo>
                  <a:pt x="1152714" y="450488"/>
                </a:lnTo>
                <a:lnTo>
                  <a:pt x="1159673" y="447309"/>
                </a:lnTo>
                <a:lnTo>
                  <a:pt x="1167030" y="444527"/>
                </a:lnTo>
                <a:lnTo>
                  <a:pt x="1174388" y="441547"/>
                </a:lnTo>
                <a:lnTo>
                  <a:pt x="1181745" y="438964"/>
                </a:lnTo>
                <a:lnTo>
                  <a:pt x="1189301" y="436779"/>
                </a:lnTo>
                <a:lnTo>
                  <a:pt x="1196857" y="434196"/>
                </a:lnTo>
                <a:lnTo>
                  <a:pt x="1204413" y="432209"/>
                </a:lnTo>
                <a:lnTo>
                  <a:pt x="1212168" y="430421"/>
                </a:lnTo>
                <a:lnTo>
                  <a:pt x="1219923" y="428633"/>
                </a:lnTo>
                <a:lnTo>
                  <a:pt x="1227877" y="427242"/>
                </a:lnTo>
                <a:lnTo>
                  <a:pt x="1235830" y="425851"/>
                </a:lnTo>
                <a:lnTo>
                  <a:pt x="1243784" y="424659"/>
                </a:lnTo>
                <a:lnTo>
                  <a:pt x="1251937" y="423864"/>
                </a:lnTo>
                <a:lnTo>
                  <a:pt x="1259891" y="423070"/>
                </a:lnTo>
                <a:lnTo>
                  <a:pt x="1268242" y="422474"/>
                </a:lnTo>
                <a:lnTo>
                  <a:pt x="1276395" y="422275"/>
                </a:lnTo>
                <a:close/>
                <a:moveTo>
                  <a:pt x="1312863" y="365125"/>
                </a:moveTo>
                <a:lnTo>
                  <a:pt x="1322396" y="365324"/>
                </a:lnTo>
                <a:lnTo>
                  <a:pt x="1331928" y="365721"/>
                </a:lnTo>
                <a:lnTo>
                  <a:pt x="1341262" y="366516"/>
                </a:lnTo>
                <a:lnTo>
                  <a:pt x="1350596" y="367509"/>
                </a:lnTo>
                <a:lnTo>
                  <a:pt x="1359930" y="368502"/>
                </a:lnTo>
                <a:lnTo>
                  <a:pt x="1369264" y="370092"/>
                </a:lnTo>
                <a:lnTo>
                  <a:pt x="1378399" y="371880"/>
                </a:lnTo>
                <a:lnTo>
                  <a:pt x="1387336" y="373867"/>
                </a:lnTo>
                <a:lnTo>
                  <a:pt x="1396074" y="376052"/>
                </a:lnTo>
                <a:lnTo>
                  <a:pt x="1405011" y="378437"/>
                </a:lnTo>
                <a:lnTo>
                  <a:pt x="1413749" y="381417"/>
                </a:lnTo>
                <a:lnTo>
                  <a:pt x="1422288" y="384198"/>
                </a:lnTo>
                <a:lnTo>
                  <a:pt x="1430828" y="387576"/>
                </a:lnTo>
                <a:lnTo>
                  <a:pt x="1438970" y="390954"/>
                </a:lnTo>
                <a:lnTo>
                  <a:pt x="1447510" y="394729"/>
                </a:lnTo>
                <a:lnTo>
                  <a:pt x="1455453" y="398504"/>
                </a:lnTo>
                <a:lnTo>
                  <a:pt x="1463397" y="402676"/>
                </a:lnTo>
                <a:lnTo>
                  <a:pt x="1471142" y="407047"/>
                </a:lnTo>
                <a:lnTo>
                  <a:pt x="1478888" y="411617"/>
                </a:lnTo>
                <a:lnTo>
                  <a:pt x="1486434" y="416187"/>
                </a:lnTo>
                <a:lnTo>
                  <a:pt x="1493981" y="421352"/>
                </a:lnTo>
                <a:lnTo>
                  <a:pt x="1501329" y="426518"/>
                </a:lnTo>
                <a:lnTo>
                  <a:pt x="1508478" y="431882"/>
                </a:lnTo>
                <a:lnTo>
                  <a:pt x="1515429" y="437446"/>
                </a:lnTo>
                <a:lnTo>
                  <a:pt x="1522181" y="443207"/>
                </a:lnTo>
                <a:lnTo>
                  <a:pt x="1528933" y="448969"/>
                </a:lnTo>
                <a:lnTo>
                  <a:pt x="1535288" y="455128"/>
                </a:lnTo>
                <a:lnTo>
                  <a:pt x="1541842" y="461288"/>
                </a:lnTo>
                <a:lnTo>
                  <a:pt x="1547800" y="467844"/>
                </a:lnTo>
                <a:lnTo>
                  <a:pt x="1553758" y="474401"/>
                </a:lnTo>
                <a:lnTo>
                  <a:pt x="1559517" y="481156"/>
                </a:lnTo>
                <a:lnTo>
                  <a:pt x="1565276" y="488110"/>
                </a:lnTo>
                <a:lnTo>
                  <a:pt x="1312863" y="685800"/>
                </a:lnTo>
                <a:lnTo>
                  <a:pt x="1312863" y="365125"/>
                </a:lnTo>
                <a:close/>
                <a:moveTo>
                  <a:pt x="459737" y="320675"/>
                </a:moveTo>
                <a:lnTo>
                  <a:pt x="464088" y="323056"/>
                </a:lnTo>
                <a:lnTo>
                  <a:pt x="468042" y="325437"/>
                </a:lnTo>
                <a:lnTo>
                  <a:pt x="471601" y="328216"/>
                </a:lnTo>
                <a:lnTo>
                  <a:pt x="475161" y="330795"/>
                </a:lnTo>
                <a:lnTo>
                  <a:pt x="478522" y="333772"/>
                </a:lnTo>
                <a:lnTo>
                  <a:pt x="481290" y="336748"/>
                </a:lnTo>
                <a:lnTo>
                  <a:pt x="484256" y="339923"/>
                </a:lnTo>
                <a:lnTo>
                  <a:pt x="486827" y="343297"/>
                </a:lnTo>
                <a:lnTo>
                  <a:pt x="489397" y="346869"/>
                </a:lnTo>
                <a:lnTo>
                  <a:pt x="491572" y="350441"/>
                </a:lnTo>
                <a:lnTo>
                  <a:pt x="493550" y="354211"/>
                </a:lnTo>
                <a:lnTo>
                  <a:pt x="495329" y="357981"/>
                </a:lnTo>
                <a:lnTo>
                  <a:pt x="497109" y="361950"/>
                </a:lnTo>
                <a:lnTo>
                  <a:pt x="498691" y="365919"/>
                </a:lnTo>
                <a:lnTo>
                  <a:pt x="500075" y="370086"/>
                </a:lnTo>
                <a:lnTo>
                  <a:pt x="501459" y="374253"/>
                </a:lnTo>
                <a:lnTo>
                  <a:pt x="504029" y="383381"/>
                </a:lnTo>
                <a:lnTo>
                  <a:pt x="506204" y="392708"/>
                </a:lnTo>
                <a:lnTo>
                  <a:pt x="508182" y="402630"/>
                </a:lnTo>
                <a:lnTo>
                  <a:pt x="510159" y="413147"/>
                </a:lnTo>
                <a:lnTo>
                  <a:pt x="513916" y="435173"/>
                </a:lnTo>
                <a:lnTo>
                  <a:pt x="515893" y="446683"/>
                </a:lnTo>
                <a:lnTo>
                  <a:pt x="518068" y="458589"/>
                </a:lnTo>
                <a:lnTo>
                  <a:pt x="522023" y="459184"/>
                </a:lnTo>
                <a:lnTo>
                  <a:pt x="525780" y="460375"/>
                </a:lnTo>
                <a:lnTo>
                  <a:pt x="529339" y="461764"/>
                </a:lnTo>
                <a:lnTo>
                  <a:pt x="532898" y="462955"/>
                </a:lnTo>
                <a:lnTo>
                  <a:pt x="536260" y="464741"/>
                </a:lnTo>
                <a:lnTo>
                  <a:pt x="539226" y="466725"/>
                </a:lnTo>
                <a:lnTo>
                  <a:pt x="542192" y="469106"/>
                </a:lnTo>
                <a:lnTo>
                  <a:pt x="544960" y="471289"/>
                </a:lnTo>
                <a:lnTo>
                  <a:pt x="547728" y="473670"/>
                </a:lnTo>
                <a:lnTo>
                  <a:pt x="549903" y="476647"/>
                </a:lnTo>
                <a:lnTo>
                  <a:pt x="552078" y="479425"/>
                </a:lnTo>
                <a:lnTo>
                  <a:pt x="553858" y="482402"/>
                </a:lnTo>
                <a:lnTo>
                  <a:pt x="555440" y="485577"/>
                </a:lnTo>
                <a:lnTo>
                  <a:pt x="556824" y="488950"/>
                </a:lnTo>
                <a:lnTo>
                  <a:pt x="557615" y="492324"/>
                </a:lnTo>
                <a:lnTo>
                  <a:pt x="558406" y="495895"/>
                </a:lnTo>
                <a:lnTo>
                  <a:pt x="558801" y="499666"/>
                </a:lnTo>
                <a:lnTo>
                  <a:pt x="558801" y="503436"/>
                </a:lnTo>
                <a:lnTo>
                  <a:pt x="558406" y="507405"/>
                </a:lnTo>
                <a:lnTo>
                  <a:pt x="557812" y="511374"/>
                </a:lnTo>
                <a:lnTo>
                  <a:pt x="556824" y="515342"/>
                </a:lnTo>
                <a:lnTo>
                  <a:pt x="555440" y="519509"/>
                </a:lnTo>
                <a:lnTo>
                  <a:pt x="553462" y="523875"/>
                </a:lnTo>
                <a:lnTo>
                  <a:pt x="551287" y="528042"/>
                </a:lnTo>
                <a:lnTo>
                  <a:pt x="548519" y="532408"/>
                </a:lnTo>
                <a:lnTo>
                  <a:pt x="545553" y="536774"/>
                </a:lnTo>
                <a:lnTo>
                  <a:pt x="541994" y="541139"/>
                </a:lnTo>
                <a:lnTo>
                  <a:pt x="537644" y="545505"/>
                </a:lnTo>
                <a:lnTo>
                  <a:pt x="533294" y="550069"/>
                </a:lnTo>
                <a:lnTo>
                  <a:pt x="528153" y="554236"/>
                </a:lnTo>
                <a:lnTo>
                  <a:pt x="522418" y="558602"/>
                </a:lnTo>
                <a:lnTo>
                  <a:pt x="516486" y="563166"/>
                </a:lnTo>
                <a:lnTo>
                  <a:pt x="514707" y="571302"/>
                </a:lnTo>
                <a:lnTo>
                  <a:pt x="512927" y="579239"/>
                </a:lnTo>
                <a:lnTo>
                  <a:pt x="510752" y="587177"/>
                </a:lnTo>
                <a:lnTo>
                  <a:pt x="508577" y="595313"/>
                </a:lnTo>
                <a:lnTo>
                  <a:pt x="505809" y="603052"/>
                </a:lnTo>
                <a:lnTo>
                  <a:pt x="503041" y="610791"/>
                </a:lnTo>
                <a:lnTo>
                  <a:pt x="500075" y="618331"/>
                </a:lnTo>
                <a:lnTo>
                  <a:pt x="496911" y="625872"/>
                </a:lnTo>
                <a:lnTo>
                  <a:pt x="493352" y="633214"/>
                </a:lnTo>
                <a:lnTo>
                  <a:pt x="489793" y="640556"/>
                </a:lnTo>
                <a:lnTo>
                  <a:pt x="485838" y="647303"/>
                </a:lnTo>
                <a:lnTo>
                  <a:pt x="481883" y="654249"/>
                </a:lnTo>
                <a:lnTo>
                  <a:pt x="477533" y="660996"/>
                </a:lnTo>
                <a:lnTo>
                  <a:pt x="473183" y="667346"/>
                </a:lnTo>
                <a:lnTo>
                  <a:pt x="468635" y="673497"/>
                </a:lnTo>
                <a:lnTo>
                  <a:pt x="463692" y="679450"/>
                </a:lnTo>
                <a:lnTo>
                  <a:pt x="458551" y="685007"/>
                </a:lnTo>
                <a:lnTo>
                  <a:pt x="453608" y="690563"/>
                </a:lnTo>
                <a:lnTo>
                  <a:pt x="448269" y="695722"/>
                </a:lnTo>
                <a:lnTo>
                  <a:pt x="442733" y="700683"/>
                </a:lnTo>
                <a:lnTo>
                  <a:pt x="436998" y="705247"/>
                </a:lnTo>
                <a:lnTo>
                  <a:pt x="431264" y="709414"/>
                </a:lnTo>
                <a:lnTo>
                  <a:pt x="424937" y="713383"/>
                </a:lnTo>
                <a:lnTo>
                  <a:pt x="418807" y="716955"/>
                </a:lnTo>
                <a:lnTo>
                  <a:pt x="412677" y="720130"/>
                </a:lnTo>
                <a:lnTo>
                  <a:pt x="406152" y="722908"/>
                </a:lnTo>
                <a:lnTo>
                  <a:pt x="399627" y="725488"/>
                </a:lnTo>
                <a:lnTo>
                  <a:pt x="392706" y="727671"/>
                </a:lnTo>
                <a:lnTo>
                  <a:pt x="385786" y="729457"/>
                </a:lnTo>
                <a:lnTo>
                  <a:pt x="378865" y="730449"/>
                </a:lnTo>
                <a:lnTo>
                  <a:pt x="371747" y="731441"/>
                </a:lnTo>
                <a:lnTo>
                  <a:pt x="364431" y="731838"/>
                </a:lnTo>
                <a:lnTo>
                  <a:pt x="357115" y="731441"/>
                </a:lnTo>
                <a:lnTo>
                  <a:pt x="349799" y="730449"/>
                </a:lnTo>
                <a:lnTo>
                  <a:pt x="342878" y="729457"/>
                </a:lnTo>
                <a:lnTo>
                  <a:pt x="335958" y="727671"/>
                </a:lnTo>
                <a:lnTo>
                  <a:pt x="329235" y="725488"/>
                </a:lnTo>
                <a:lnTo>
                  <a:pt x="322709" y="722908"/>
                </a:lnTo>
                <a:lnTo>
                  <a:pt x="315987" y="720130"/>
                </a:lnTo>
                <a:lnTo>
                  <a:pt x="309857" y="716955"/>
                </a:lnTo>
                <a:lnTo>
                  <a:pt x="303727" y="713383"/>
                </a:lnTo>
                <a:lnTo>
                  <a:pt x="297795" y="709414"/>
                </a:lnTo>
                <a:lnTo>
                  <a:pt x="291666" y="705247"/>
                </a:lnTo>
                <a:lnTo>
                  <a:pt x="285931" y="700683"/>
                </a:lnTo>
                <a:lnTo>
                  <a:pt x="280395" y="695722"/>
                </a:lnTo>
                <a:lnTo>
                  <a:pt x="275254" y="690563"/>
                </a:lnTo>
                <a:lnTo>
                  <a:pt x="270113" y="685007"/>
                </a:lnTo>
                <a:lnTo>
                  <a:pt x="264972" y="679450"/>
                </a:lnTo>
                <a:lnTo>
                  <a:pt x="260029" y="673497"/>
                </a:lnTo>
                <a:lnTo>
                  <a:pt x="255481" y="667346"/>
                </a:lnTo>
                <a:lnTo>
                  <a:pt x="251131" y="660996"/>
                </a:lnTo>
                <a:lnTo>
                  <a:pt x="246781" y="654249"/>
                </a:lnTo>
                <a:lnTo>
                  <a:pt x="242628" y="647303"/>
                </a:lnTo>
                <a:lnTo>
                  <a:pt x="238871" y="640556"/>
                </a:lnTo>
                <a:lnTo>
                  <a:pt x="235114" y="633214"/>
                </a:lnTo>
                <a:lnTo>
                  <a:pt x="231753" y="625872"/>
                </a:lnTo>
                <a:lnTo>
                  <a:pt x="228589" y="618331"/>
                </a:lnTo>
                <a:lnTo>
                  <a:pt x="225623" y="610791"/>
                </a:lnTo>
                <a:lnTo>
                  <a:pt x="222855" y="603052"/>
                </a:lnTo>
                <a:lnTo>
                  <a:pt x="220087" y="595313"/>
                </a:lnTo>
                <a:lnTo>
                  <a:pt x="217912" y="587177"/>
                </a:lnTo>
                <a:lnTo>
                  <a:pt x="215737" y="579239"/>
                </a:lnTo>
                <a:lnTo>
                  <a:pt x="213957" y="571302"/>
                </a:lnTo>
                <a:lnTo>
                  <a:pt x="212178" y="563166"/>
                </a:lnTo>
                <a:lnTo>
                  <a:pt x="206246" y="558602"/>
                </a:lnTo>
                <a:lnTo>
                  <a:pt x="200511" y="554236"/>
                </a:lnTo>
                <a:lnTo>
                  <a:pt x="195370" y="550069"/>
                </a:lnTo>
                <a:lnTo>
                  <a:pt x="191020" y="545505"/>
                </a:lnTo>
                <a:lnTo>
                  <a:pt x="187066" y="541139"/>
                </a:lnTo>
                <a:lnTo>
                  <a:pt x="183309" y="536774"/>
                </a:lnTo>
                <a:lnTo>
                  <a:pt x="180145" y="532408"/>
                </a:lnTo>
                <a:lnTo>
                  <a:pt x="177377" y="528042"/>
                </a:lnTo>
                <a:lnTo>
                  <a:pt x="175202" y="523875"/>
                </a:lnTo>
                <a:lnTo>
                  <a:pt x="173224" y="519509"/>
                </a:lnTo>
                <a:lnTo>
                  <a:pt x="172038" y="515342"/>
                </a:lnTo>
                <a:lnTo>
                  <a:pt x="170852" y="511374"/>
                </a:lnTo>
                <a:lnTo>
                  <a:pt x="170258" y="507405"/>
                </a:lnTo>
                <a:lnTo>
                  <a:pt x="169863" y="503436"/>
                </a:lnTo>
                <a:lnTo>
                  <a:pt x="169863" y="499666"/>
                </a:lnTo>
                <a:lnTo>
                  <a:pt x="170456" y="495895"/>
                </a:lnTo>
                <a:lnTo>
                  <a:pt x="171049" y="492324"/>
                </a:lnTo>
                <a:lnTo>
                  <a:pt x="172038" y="488950"/>
                </a:lnTo>
                <a:lnTo>
                  <a:pt x="173224" y="485577"/>
                </a:lnTo>
                <a:lnTo>
                  <a:pt x="174806" y="482402"/>
                </a:lnTo>
                <a:lnTo>
                  <a:pt x="176586" y="479425"/>
                </a:lnTo>
                <a:lnTo>
                  <a:pt x="178761" y="476647"/>
                </a:lnTo>
                <a:lnTo>
                  <a:pt x="180936" y="473670"/>
                </a:lnTo>
                <a:lnTo>
                  <a:pt x="183704" y="471289"/>
                </a:lnTo>
                <a:lnTo>
                  <a:pt x="186275" y="469106"/>
                </a:lnTo>
                <a:lnTo>
                  <a:pt x="189438" y="466725"/>
                </a:lnTo>
                <a:lnTo>
                  <a:pt x="192404" y="464741"/>
                </a:lnTo>
                <a:lnTo>
                  <a:pt x="195766" y="462955"/>
                </a:lnTo>
                <a:lnTo>
                  <a:pt x="199325" y="461764"/>
                </a:lnTo>
                <a:lnTo>
                  <a:pt x="202884" y="460375"/>
                </a:lnTo>
                <a:lnTo>
                  <a:pt x="206641" y="459184"/>
                </a:lnTo>
                <a:lnTo>
                  <a:pt x="210398" y="458589"/>
                </a:lnTo>
                <a:lnTo>
                  <a:pt x="213562" y="442913"/>
                </a:lnTo>
                <a:lnTo>
                  <a:pt x="216132" y="427831"/>
                </a:lnTo>
                <a:lnTo>
                  <a:pt x="218505" y="413345"/>
                </a:lnTo>
                <a:lnTo>
                  <a:pt x="221075" y="399852"/>
                </a:lnTo>
                <a:lnTo>
                  <a:pt x="222262" y="393303"/>
                </a:lnTo>
                <a:lnTo>
                  <a:pt x="223646" y="386953"/>
                </a:lnTo>
                <a:lnTo>
                  <a:pt x="225228" y="381000"/>
                </a:lnTo>
                <a:lnTo>
                  <a:pt x="227007" y="375047"/>
                </a:lnTo>
                <a:lnTo>
                  <a:pt x="228787" y="369491"/>
                </a:lnTo>
                <a:lnTo>
                  <a:pt x="230764" y="363934"/>
                </a:lnTo>
                <a:lnTo>
                  <a:pt x="232939" y="358576"/>
                </a:lnTo>
                <a:lnTo>
                  <a:pt x="235312" y="353417"/>
                </a:lnTo>
                <a:lnTo>
                  <a:pt x="240453" y="355203"/>
                </a:lnTo>
                <a:lnTo>
                  <a:pt x="247176" y="357187"/>
                </a:lnTo>
                <a:lnTo>
                  <a:pt x="255481" y="359767"/>
                </a:lnTo>
                <a:lnTo>
                  <a:pt x="265367" y="361950"/>
                </a:lnTo>
                <a:lnTo>
                  <a:pt x="270904" y="362942"/>
                </a:lnTo>
                <a:lnTo>
                  <a:pt x="276638" y="363934"/>
                </a:lnTo>
                <a:lnTo>
                  <a:pt x="282965" y="364926"/>
                </a:lnTo>
                <a:lnTo>
                  <a:pt x="289293" y="365720"/>
                </a:lnTo>
                <a:lnTo>
                  <a:pt x="296213" y="366316"/>
                </a:lnTo>
                <a:lnTo>
                  <a:pt x="303134" y="366712"/>
                </a:lnTo>
                <a:lnTo>
                  <a:pt x="310450" y="367308"/>
                </a:lnTo>
                <a:lnTo>
                  <a:pt x="317964" y="367308"/>
                </a:lnTo>
                <a:lnTo>
                  <a:pt x="325675" y="366911"/>
                </a:lnTo>
                <a:lnTo>
                  <a:pt x="333782" y="366712"/>
                </a:lnTo>
                <a:lnTo>
                  <a:pt x="341889" y="366117"/>
                </a:lnTo>
                <a:lnTo>
                  <a:pt x="350392" y="364926"/>
                </a:lnTo>
                <a:lnTo>
                  <a:pt x="358894" y="363736"/>
                </a:lnTo>
                <a:lnTo>
                  <a:pt x="367595" y="362148"/>
                </a:lnTo>
                <a:lnTo>
                  <a:pt x="376295" y="359966"/>
                </a:lnTo>
                <a:lnTo>
                  <a:pt x="385390" y="357386"/>
                </a:lnTo>
                <a:lnTo>
                  <a:pt x="394486" y="354608"/>
                </a:lnTo>
                <a:lnTo>
                  <a:pt x="403582" y="351234"/>
                </a:lnTo>
                <a:lnTo>
                  <a:pt x="412875" y="347464"/>
                </a:lnTo>
                <a:lnTo>
                  <a:pt x="422168" y="343297"/>
                </a:lnTo>
                <a:lnTo>
                  <a:pt x="431660" y="338336"/>
                </a:lnTo>
                <a:lnTo>
                  <a:pt x="440953" y="332978"/>
                </a:lnTo>
                <a:lnTo>
                  <a:pt x="450444" y="327223"/>
                </a:lnTo>
                <a:lnTo>
                  <a:pt x="459737" y="320675"/>
                </a:lnTo>
                <a:close/>
                <a:moveTo>
                  <a:pt x="364231" y="215900"/>
                </a:moveTo>
                <a:lnTo>
                  <a:pt x="373939" y="216099"/>
                </a:lnTo>
                <a:lnTo>
                  <a:pt x="383251" y="216695"/>
                </a:lnTo>
                <a:lnTo>
                  <a:pt x="392562" y="217689"/>
                </a:lnTo>
                <a:lnTo>
                  <a:pt x="401676" y="218881"/>
                </a:lnTo>
                <a:lnTo>
                  <a:pt x="410591" y="220471"/>
                </a:lnTo>
                <a:lnTo>
                  <a:pt x="418912" y="222260"/>
                </a:lnTo>
                <a:lnTo>
                  <a:pt x="427233" y="224446"/>
                </a:lnTo>
                <a:lnTo>
                  <a:pt x="434959" y="227229"/>
                </a:lnTo>
                <a:lnTo>
                  <a:pt x="442290" y="229813"/>
                </a:lnTo>
                <a:lnTo>
                  <a:pt x="449026" y="232993"/>
                </a:lnTo>
                <a:lnTo>
                  <a:pt x="455563" y="236173"/>
                </a:lnTo>
                <a:lnTo>
                  <a:pt x="461507" y="239751"/>
                </a:lnTo>
                <a:lnTo>
                  <a:pt x="467054" y="243527"/>
                </a:lnTo>
                <a:lnTo>
                  <a:pt x="471809" y="247502"/>
                </a:lnTo>
                <a:lnTo>
                  <a:pt x="473988" y="249490"/>
                </a:lnTo>
                <a:lnTo>
                  <a:pt x="476168" y="251875"/>
                </a:lnTo>
                <a:lnTo>
                  <a:pt x="478149" y="253863"/>
                </a:lnTo>
                <a:lnTo>
                  <a:pt x="479932" y="256049"/>
                </a:lnTo>
                <a:lnTo>
                  <a:pt x="483696" y="256248"/>
                </a:lnTo>
                <a:lnTo>
                  <a:pt x="487460" y="256645"/>
                </a:lnTo>
                <a:lnTo>
                  <a:pt x="490828" y="257440"/>
                </a:lnTo>
                <a:lnTo>
                  <a:pt x="494196" y="258235"/>
                </a:lnTo>
                <a:lnTo>
                  <a:pt x="497564" y="259428"/>
                </a:lnTo>
                <a:lnTo>
                  <a:pt x="500734" y="260621"/>
                </a:lnTo>
                <a:lnTo>
                  <a:pt x="503706" y="262012"/>
                </a:lnTo>
                <a:lnTo>
                  <a:pt x="506678" y="263801"/>
                </a:lnTo>
                <a:lnTo>
                  <a:pt x="509253" y="265788"/>
                </a:lnTo>
                <a:lnTo>
                  <a:pt x="512027" y="267776"/>
                </a:lnTo>
                <a:lnTo>
                  <a:pt x="514404" y="269962"/>
                </a:lnTo>
                <a:lnTo>
                  <a:pt x="516782" y="272546"/>
                </a:lnTo>
                <a:lnTo>
                  <a:pt x="519159" y="275130"/>
                </a:lnTo>
                <a:lnTo>
                  <a:pt x="521537" y="277714"/>
                </a:lnTo>
                <a:lnTo>
                  <a:pt x="523518" y="280695"/>
                </a:lnTo>
                <a:lnTo>
                  <a:pt x="525499" y="283478"/>
                </a:lnTo>
                <a:lnTo>
                  <a:pt x="527282" y="286857"/>
                </a:lnTo>
                <a:lnTo>
                  <a:pt x="529065" y="290037"/>
                </a:lnTo>
                <a:lnTo>
                  <a:pt x="530848" y="293614"/>
                </a:lnTo>
                <a:lnTo>
                  <a:pt x="532235" y="296993"/>
                </a:lnTo>
                <a:lnTo>
                  <a:pt x="535207" y="304149"/>
                </a:lnTo>
                <a:lnTo>
                  <a:pt x="537584" y="312099"/>
                </a:lnTo>
                <a:lnTo>
                  <a:pt x="539763" y="320049"/>
                </a:lnTo>
                <a:lnTo>
                  <a:pt x="541546" y="328397"/>
                </a:lnTo>
                <a:lnTo>
                  <a:pt x="543131" y="336944"/>
                </a:lnTo>
                <a:lnTo>
                  <a:pt x="544518" y="345490"/>
                </a:lnTo>
                <a:lnTo>
                  <a:pt x="545707" y="354236"/>
                </a:lnTo>
                <a:lnTo>
                  <a:pt x="546499" y="363180"/>
                </a:lnTo>
                <a:lnTo>
                  <a:pt x="546896" y="371925"/>
                </a:lnTo>
                <a:lnTo>
                  <a:pt x="547292" y="380671"/>
                </a:lnTo>
                <a:lnTo>
                  <a:pt x="547688" y="389416"/>
                </a:lnTo>
                <a:lnTo>
                  <a:pt x="547688" y="397764"/>
                </a:lnTo>
                <a:lnTo>
                  <a:pt x="547292" y="414062"/>
                </a:lnTo>
                <a:lnTo>
                  <a:pt x="546697" y="429168"/>
                </a:lnTo>
                <a:lnTo>
                  <a:pt x="545905" y="442286"/>
                </a:lnTo>
                <a:lnTo>
                  <a:pt x="544914" y="453217"/>
                </a:lnTo>
                <a:lnTo>
                  <a:pt x="544122" y="461764"/>
                </a:lnTo>
                <a:lnTo>
                  <a:pt x="539565" y="459578"/>
                </a:lnTo>
                <a:lnTo>
                  <a:pt x="535009" y="457590"/>
                </a:lnTo>
                <a:lnTo>
                  <a:pt x="530056" y="456000"/>
                </a:lnTo>
                <a:lnTo>
                  <a:pt x="525103" y="454808"/>
                </a:lnTo>
                <a:lnTo>
                  <a:pt x="521537" y="430162"/>
                </a:lnTo>
                <a:lnTo>
                  <a:pt x="519753" y="418634"/>
                </a:lnTo>
                <a:lnTo>
                  <a:pt x="517772" y="407304"/>
                </a:lnTo>
                <a:lnTo>
                  <a:pt x="515791" y="396373"/>
                </a:lnTo>
                <a:lnTo>
                  <a:pt x="513414" y="386236"/>
                </a:lnTo>
                <a:lnTo>
                  <a:pt x="510838" y="376298"/>
                </a:lnTo>
                <a:lnTo>
                  <a:pt x="509451" y="371528"/>
                </a:lnTo>
                <a:lnTo>
                  <a:pt x="507866" y="366956"/>
                </a:lnTo>
                <a:lnTo>
                  <a:pt x="506281" y="362385"/>
                </a:lnTo>
                <a:lnTo>
                  <a:pt x="504498" y="358012"/>
                </a:lnTo>
                <a:lnTo>
                  <a:pt x="502517" y="353838"/>
                </a:lnTo>
                <a:lnTo>
                  <a:pt x="500338" y="349466"/>
                </a:lnTo>
                <a:lnTo>
                  <a:pt x="498159" y="345490"/>
                </a:lnTo>
                <a:lnTo>
                  <a:pt x="495781" y="341714"/>
                </a:lnTo>
                <a:lnTo>
                  <a:pt x="493404" y="337938"/>
                </a:lnTo>
                <a:lnTo>
                  <a:pt x="490432" y="334360"/>
                </a:lnTo>
                <a:lnTo>
                  <a:pt x="487658" y="331180"/>
                </a:lnTo>
                <a:lnTo>
                  <a:pt x="484489" y="327801"/>
                </a:lnTo>
                <a:lnTo>
                  <a:pt x="481121" y="324422"/>
                </a:lnTo>
                <a:lnTo>
                  <a:pt x="477555" y="321639"/>
                </a:lnTo>
                <a:lnTo>
                  <a:pt x="473988" y="318658"/>
                </a:lnTo>
                <a:lnTo>
                  <a:pt x="470026" y="315875"/>
                </a:lnTo>
                <a:lnTo>
                  <a:pt x="465667" y="313292"/>
                </a:lnTo>
                <a:lnTo>
                  <a:pt x="461309" y="310906"/>
                </a:lnTo>
                <a:lnTo>
                  <a:pt x="451403" y="317664"/>
                </a:lnTo>
                <a:lnTo>
                  <a:pt x="441695" y="323826"/>
                </a:lnTo>
                <a:lnTo>
                  <a:pt x="431789" y="329391"/>
                </a:lnTo>
                <a:lnTo>
                  <a:pt x="422082" y="334360"/>
                </a:lnTo>
                <a:lnTo>
                  <a:pt x="412572" y="338931"/>
                </a:lnTo>
                <a:lnTo>
                  <a:pt x="402864" y="342907"/>
                </a:lnTo>
                <a:lnTo>
                  <a:pt x="393157" y="346285"/>
                </a:lnTo>
                <a:lnTo>
                  <a:pt x="384043" y="349267"/>
                </a:lnTo>
                <a:lnTo>
                  <a:pt x="374732" y="351851"/>
                </a:lnTo>
                <a:lnTo>
                  <a:pt x="365618" y="354037"/>
                </a:lnTo>
                <a:lnTo>
                  <a:pt x="356505" y="355826"/>
                </a:lnTo>
                <a:lnTo>
                  <a:pt x="347590" y="357018"/>
                </a:lnTo>
                <a:lnTo>
                  <a:pt x="339071" y="358211"/>
                </a:lnTo>
                <a:lnTo>
                  <a:pt x="330551" y="358807"/>
                </a:lnTo>
                <a:lnTo>
                  <a:pt x="322429" y="359403"/>
                </a:lnTo>
                <a:lnTo>
                  <a:pt x="314504" y="359602"/>
                </a:lnTo>
                <a:lnTo>
                  <a:pt x="306579" y="359403"/>
                </a:lnTo>
                <a:lnTo>
                  <a:pt x="299051" y="359205"/>
                </a:lnTo>
                <a:lnTo>
                  <a:pt x="291919" y="358410"/>
                </a:lnTo>
                <a:lnTo>
                  <a:pt x="284985" y="357813"/>
                </a:lnTo>
                <a:lnTo>
                  <a:pt x="278249" y="357018"/>
                </a:lnTo>
                <a:lnTo>
                  <a:pt x="271909" y="356025"/>
                </a:lnTo>
                <a:lnTo>
                  <a:pt x="265965" y="355031"/>
                </a:lnTo>
                <a:lnTo>
                  <a:pt x="260220" y="354037"/>
                </a:lnTo>
                <a:lnTo>
                  <a:pt x="249918" y="351652"/>
                </a:lnTo>
                <a:lnTo>
                  <a:pt x="241399" y="349068"/>
                </a:lnTo>
                <a:lnTo>
                  <a:pt x="234465" y="346882"/>
                </a:lnTo>
                <a:lnTo>
                  <a:pt x="229314" y="345093"/>
                </a:lnTo>
                <a:lnTo>
                  <a:pt x="226738" y="350459"/>
                </a:lnTo>
                <a:lnTo>
                  <a:pt x="224361" y="356025"/>
                </a:lnTo>
                <a:lnTo>
                  <a:pt x="222379" y="361789"/>
                </a:lnTo>
                <a:lnTo>
                  <a:pt x="220398" y="367553"/>
                </a:lnTo>
                <a:lnTo>
                  <a:pt x="218813" y="373714"/>
                </a:lnTo>
                <a:lnTo>
                  <a:pt x="217030" y="380273"/>
                </a:lnTo>
                <a:lnTo>
                  <a:pt x="215643" y="386832"/>
                </a:lnTo>
                <a:lnTo>
                  <a:pt x="214257" y="393590"/>
                </a:lnTo>
                <a:lnTo>
                  <a:pt x="211681" y="407702"/>
                </a:lnTo>
                <a:lnTo>
                  <a:pt x="209106" y="422609"/>
                </a:lnTo>
                <a:lnTo>
                  <a:pt x="206332" y="438509"/>
                </a:lnTo>
                <a:lnTo>
                  <a:pt x="203162" y="454808"/>
                </a:lnTo>
                <a:lnTo>
                  <a:pt x="198209" y="456000"/>
                </a:lnTo>
                <a:lnTo>
                  <a:pt x="193058" y="457590"/>
                </a:lnTo>
                <a:lnTo>
                  <a:pt x="188501" y="459578"/>
                </a:lnTo>
                <a:lnTo>
                  <a:pt x="183747" y="461963"/>
                </a:lnTo>
                <a:lnTo>
                  <a:pt x="182360" y="452422"/>
                </a:lnTo>
                <a:lnTo>
                  <a:pt x="181567" y="446460"/>
                </a:lnTo>
                <a:lnTo>
                  <a:pt x="180973" y="439503"/>
                </a:lnTo>
                <a:lnTo>
                  <a:pt x="180180" y="432149"/>
                </a:lnTo>
                <a:lnTo>
                  <a:pt x="179784" y="424000"/>
                </a:lnTo>
                <a:lnTo>
                  <a:pt x="179586" y="415255"/>
                </a:lnTo>
                <a:lnTo>
                  <a:pt x="179388" y="406310"/>
                </a:lnTo>
                <a:lnTo>
                  <a:pt x="179586" y="396571"/>
                </a:lnTo>
                <a:lnTo>
                  <a:pt x="179982" y="386633"/>
                </a:lnTo>
                <a:lnTo>
                  <a:pt x="180973" y="376497"/>
                </a:lnTo>
                <a:lnTo>
                  <a:pt x="181964" y="365963"/>
                </a:lnTo>
                <a:lnTo>
                  <a:pt x="183747" y="355627"/>
                </a:lnTo>
                <a:lnTo>
                  <a:pt x="185926" y="344894"/>
                </a:lnTo>
                <a:lnTo>
                  <a:pt x="187313" y="339528"/>
                </a:lnTo>
                <a:lnTo>
                  <a:pt x="188700" y="334161"/>
                </a:lnTo>
                <a:lnTo>
                  <a:pt x="190483" y="328993"/>
                </a:lnTo>
                <a:lnTo>
                  <a:pt x="192266" y="323627"/>
                </a:lnTo>
                <a:lnTo>
                  <a:pt x="194049" y="318260"/>
                </a:lnTo>
                <a:lnTo>
                  <a:pt x="196228" y="312894"/>
                </a:lnTo>
                <a:lnTo>
                  <a:pt x="198407" y="307726"/>
                </a:lnTo>
                <a:lnTo>
                  <a:pt x="200785" y="302757"/>
                </a:lnTo>
                <a:lnTo>
                  <a:pt x="203162" y="297590"/>
                </a:lnTo>
                <a:lnTo>
                  <a:pt x="206134" y="292621"/>
                </a:lnTo>
                <a:lnTo>
                  <a:pt x="209304" y="287850"/>
                </a:lnTo>
                <a:lnTo>
                  <a:pt x="212275" y="282881"/>
                </a:lnTo>
                <a:lnTo>
                  <a:pt x="215643" y="278310"/>
                </a:lnTo>
                <a:lnTo>
                  <a:pt x="219408" y="273540"/>
                </a:lnTo>
                <a:lnTo>
                  <a:pt x="223172" y="269167"/>
                </a:lnTo>
                <a:lnTo>
                  <a:pt x="227134" y="264596"/>
                </a:lnTo>
                <a:lnTo>
                  <a:pt x="231691" y="260422"/>
                </a:lnTo>
                <a:lnTo>
                  <a:pt x="236050" y="256248"/>
                </a:lnTo>
                <a:lnTo>
                  <a:pt x="240606" y="252273"/>
                </a:lnTo>
                <a:lnTo>
                  <a:pt x="245757" y="248496"/>
                </a:lnTo>
                <a:lnTo>
                  <a:pt x="251106" y="244919"/>
                </a:lnTo>
                <a:lnTo>
                  <a:pt x="256654" y="241341"/>
                </a:lnTo>
                <a:lnTo>
                  <a:pt x="262399" y="238161"/>
                </a:lnTo>
                <a:lnTo>
                  <a:pt x="268343" y="235179"/>
                </a:lnTo>
                <a:lnTo>
                  <a:pt x="274881" y="232198"/>
                </a:lnTo>
                <a:lnTo>
                  <a:pt x="281418" y="229415"/>
                </a:lnTo>
                <a:lnTo>
                  <a:pt x="288353" y="226832"/>
                </a:lnTo>
                <a:lnTo>
                  <a:pt x="295287" y="224645"/>
                </a:lnTo>
                <a:lnTo>
                  <a:pt x="302815" y="222658"/>
                </a:lnTo>
                <a:lnTo>
                  <a:pt x="310740" y="220869"/>
                </a:lnTo>
                <a:lnTo>
                  <a:pt x="318863" y="219279"/>
                </a:lnTo>
                <a:lnTo>
                  <a:pt x="327183" y="218285"/>
                </a:lnTo>
                <a:lnTo>
                  <a:pt x="335901" y="217092"/>
                </a:lnTo>
                <a:lnTo>
                  <a:pt x="345014" y="216496"/>
                </a:lnTo>
                <a:lnTo>
                  <a:pt x="354524" y="216099"/>
                </a:lnTo>
                <a:lnTo>
                  <a:pt x="364231" y="215900"/>
                </a:lnTo>
                <a:close/>
                <a:moveTo>
                  <a:pt x="797521" y="141726"/>
                </a:moveTo>
                <a:lnTo>
                  <a:pt x="797521" y="1281290"/>
                </a:lnTo>
                <a:lnTo>
                  <a:pt x="1820070" y="1281290"/>
                </a:lnTo>
                <a:lnTo>
                  <a:pt x="1820070" y="141726"/>
                </a:lnTo>
                <a:lnTo>
                  <a:pt x="797521" y="141726"/>
                </a:lnTo>
                <a:close/>
                <a:moveTo>
                  <a:pt x="766168" y="0"/>
                </a:moveTo>
                <a:lnTo>
                  <a:pt x="768946" y="0"/>
                </a:lnTo>
                <a:lnTo>
                  <a:pt x="1848645" y="0"/>
                </a:lnTo>
                <a:lnTo>
                  <a:pt x="1851820" y="0"/>
                </a:lnTo>
                <a:lnTo>
                  <a:pt x="1854796" y="595"/>
                </a:lnTo>
                <a:lnTo>
                  <a:pt x="1857773" y="794"/>
                </a:lnTo>
                <a:lnTo>
                  <a:pt x="1860749" y="1389"/>
                </a:lnTo>
                <a:lnTo>
                  <a:pt x="1863527" y="2183"/>
                </a:lnTo>
                <a:lnTo>
                  <a:pt x="1866504" y="2779"/>
                </a:lnTo>
                <a:lnTo>
                  <a:pt x="1869084" y="3771"/>
                </a:lnTo>
                <a:lnTo>
                  <a:pt x="1871862" y="4764"/>
                </a:lnTo>
                <a:lnTo>
                  <a:pt x="1874442" y="6153"/>
                </a:lnTo>
                <a:lnTo>
                  <a:pt x="1877021" y="7344"/>
                </a:lnTo>
                <a:lnTo>
                  <a:pt x="1879601" y="8734"/>
                </a:lnTo>
                <a:lnTo>
                  <a:pt x="1881982" y="10322"/>
                </a:lnTo>
                <a:lnTo>
                  <a:pt x="1884165" y="12108"/>
                </a:lnTo>
                <a:lnTo>
                  <a:pt x="1886745" y="13895"/>
                </a:lnTo>
                <a:lnTo>
                  <a:pt x="1888729" y="15681"/>
                </a:lnTo>
                <a:lnTo>
                  <a:pt x="1890912" y="17666"/>
                </a:lnTo>
                <a:lnTo>
                  <a:pt x="1892896" y="19651"/>
                </a:lnTo>
                <a:lnTo>
                  <a:pt x="1894682" y="21834"/>
                </a:lnTo>
                <a:lnTo>
                  <a:pt x="1896468" y="24018"/>
                </a:lnTo>
                <a:lnTo>
                  <a:pt x="1898056" y="26400"/>
                </a:lnTo>
                <a:lnTo>
                  <a:pt x="1899445" y="28980"/>
                </a:lnTo>
                <a:lnTo>
                  <a:pt x="1901032" y="31362"/>
                </a:lnTo>
                <a:lnTo>
                  <a:pt x="1902421" y="33943"/>
                </a:lnTo>
                <a:lnTo>
                  <a:pt x="1903413" y="36523"/>
                </a:lnTo>
                <a:lnTo>
                  <a:pt x="1904604" y="39302"/>
                </a:lnTo>
                <a:lnTo>
                  <a:pt x="1905596" y="42081"/>
                </a:lnTo>
                <a:lnTo>
                  <a:pt x="1906390" y="44860"/>
                </a:lnTo>
                <a:lnTo>
                  <a:pt x="1906985" y="47837"/>
                </a:lnTo>
                <a:lnTo>
                  <a:pt x="1907581" y="50616"/>
                </a:lnTo>
                <a:lnTo>
                  <a:pt x="1907977" y="53594"/>
                </a:lnTo>
                <a:lnTo>
                  <a:pt x="1908176" y="56770"/>
                </a:lnTo>
                <a:lnTo>
                  <a:pt x="1908176" y="59747"/>
                </a:lnTo>
                <a:lnTo>
                  <a:pt x="1908176" y="141726"/>
                </a:lnTo>
                <a:lnTo>
                  <a:pt x="1834953" y="141726"/>
                </a:lnTo>
                <a:lnTo>
                  <a:pt x="1834953" y="1281290"/>
                </a:lnTo>
                <a:lnTo>
                  <a:pt x="1873648" y="1281290"/>
                </a:lnTo>
                <a:lnTo>
                  <a:pt x="1873648" y="1322180"/>
                </a:lnTo>
                <a:lnTo>
                  <a:pt x="1572618" y="1322180"/>
                </a:lnTo>
                <a:lnTo>
                  <a:pt x="1745457" y="2033588"/>
                </a:lnTo>
                <a:lnTo>
                  <a:pt x="1699420" y="2033588"/>
                </a:lnTo>
                <a:lnTo>
                  <a:pt x="1526581" y="1322180"/>
                </a:lnTo>
                <a:lnTo>
                  <a:pt x="1331318" y="1322180"/>
                </a:lnTo>
                <a:lnTo>
                  <a:pt x="1331318" y="2010761"/>
                </a:lnTo>
                <a:lnTo>
                  <a:pt x="1286471" y="2010761"/>
                </a:lnTo>
                <a:lnTo>
                  <a:pt x="1286471" y="1322180"/>
                </a:lnTo>
                <a:lnTo>
                  <a:pt x="1091010" y="1322180"/>
                </a:lnTo>
                <a:lnTo>
                  <a:pt x="918568" y="2033588"/>
                </a:lnTo>
                <a:lnTo>
                  <a:pt x="872332" y="2033588"/>
                </a:lnTo>
                <a:lnTo>
                  <a:pt x="1045171" y="1322180"/>
                </a:lnTo>
                <a:lnTo>
                  <a:pt x="744141" y="1322180"/>
                </a:lnTo>
                <a:lnTo>
                  <a:pt x="744141" y="1281290"/>
                </a:lnTo>
                <a:lnTo>
                  <a:pt x="782638" y="1281290"/>
                </a:lnTo>
                <a:lnTo>
                  <a:pt x="782638" y="141726"/>
                </a:lnTo>
                <a:lnTo>
                  <a:pt x="709613" y="141726"/>
                </a:lnTo>
                <a:lnTo>
                  <a:pt x="709613" y="59747"/>
                </a:lnTo>
                <a:lnTo>
                  <a:pt x="709613" y="56770"/>
                </a:lnTo>
                <a:lnTo>
                  <a:pt x="709811" y="53594"/>
                </a:lnTo>
                <a:lnTo>
                  <a:pt x="710208" y="50616"/>
                </a:lnTo>
                <a:lnTo>
                  <a:pt x="710605" y="47837"/>
                </a:lnTo>
                <a:lnTo>
                  <a:pt x="711399" y="44860"/>
                </a:lnTo>
                <a:lnTo>
                  <a:pt x="712193" y="42081"/>
                </a:lnTo>
                <a:lnTo>
                  <a:pt x="713185" y="39302"/>
                </a:lnTo>
                <a:lnTo>
                  <a:pt x="714177" y="36523"/>
                </a:lnTo>
                <a:lnTo>
                  <a:pt x="715368" y="33943"/>
                </a:lnTo>
                <a:lnTo>
                  <a:pt x="716558" y="31362"/>
                </a:lnTo>
                <a:lnTo>
                  <a:pt x="718146" y="28980"/>
                </a:lnTo>
                <a:lnTo>
                  <a:pt x="719733" y="26400"/>
                </a:lnTo>
                <a:lnTo>
                  <a:pt x="721321" y="24018"/>
                </a:lnTo>
                <a:lnTo>
                  <a:pt x="723107" y="21834"/>
                </a:lnTo>
                <a:lnTo>
                  <a:pt x="725091" y="19651"/>
                </a:lnTo>
                <a:lnTo>
                  <a:pt x="727076" y="17666"/>
                </a:lnTo>
                <a:lnTo>
                  <a:pt x="729060" y="15681"/>
                </a:lnTo>
                <a:lnTo>
                  <a:pt x="731243" y="13895"/>
                </a:lnTo>
                <a:lnTo>
                  <a:pt x="733426" y="12108"/>
                </a:lnTo>
                <a:lnTo>
                  <a:pt x="735807" y="10322"/>
                </a:lnTo>
                <a:lnTo>
                  <a:pt x="738188" y="8734"/>
                </a:lnTo>
                <a:lnTo>
                  <a:pt x="740569" y="7344"/>
                </a:lnTo>
                <a:lnTo>
                  <a:pt x="743347" y="6153"/>
                </a:lnTo>
                <a:lnTo>
                  <a:pt x="745927" y="4764"/>
                </a:lnTo>
                <a:lnTo>
                  <a:pt x="748507" y="3771"/>
                </a:lnTo>
                <a:lnTo>
                  <a:pt x="751483" y="2779"/>
                </a:lnTo>
                <a:lnTo>
                  <a:pt x="754063" y="2183"/>
                </a:lnTo>
                <a:lnTo>
                  <a:pt x="757040" y="1389"/>
                </a:lnTo>
                <a:lnTo>
                  <a:pt x="760016" y="794"/>
                </a:lnTo>
                <a:lnTo>
                  <a:pt x="762993" y="595"/>
                </a:lnTo>
                <a:lnTo>
                  <a:pt x="766168" y="0"/>
                </a:lnTo>
                <a:close/>
              </a:path>
            </a:pathLst>
          </a:custGeom>
          <a:solidFill>
            <a:srgbClr val="0CAC7E"/>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文本框 36"/>
          <p:cNvSpPr txBox="1"/>
          <p:nvPr/>
        </p:nvSpPr>
        <p:spPr>
          <a:xfrm>
            <a:off x="8622254" y="2163499"/>
            <a:ext cx="2370290" cy="369332"/>
          </a:xfrm>
          <a:prstGeom prst="rect">
            <a:avLst/>
          </a:prstGeom>
          <a:noFill/>
        </p:spPr>
        <p:txBody>
          <a:bodyPr wrap="square" rtlCol="0">
            <a:spAutoFit/>
          </a:bodyPr>
          <a:lstStyle/>
          <a:p>
            <a:r>
              <a:rPr lang="en-US" altLang="zh-CN" b="1" dirty="0">
                <a:latin typeface="Arial" panose="020B0604020202020204" pitchFamily="34" charset="0"/>
                <a:ea typeface="微软雅黑" panose="020B0503020204020204" pitchFamily="34" charset="-122"/>
                <a:cs typeface="Arial" panose="020B0604020202020204" pitchFamily="34" charset="0"/>
              </a:rPr>
              <a:t>TÊN KHÁCH HÀNG</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sp>
        <p:nvSpPr>
          <p:cNvPr id="39" name="文本框 38"/>
          <p:cNvSpPr txBox="1"/>
          <p:nvPr/>
        </p:nvSpPr>
        <p:spPr>
          <a:xfrm>
            <a:off x="8622253" y="2569759"/>
            <a:ext cx="3309191" cy="1154675"/>
          </a:xfrm>
          <a:prstGeom prst="rect">
            <a:avLst/>
          </a:prstGeom>
          <a:noFill/>
        </p:spPr>
        <p:txBody>
          <a:bodyPr wrap="square" rtlCol="0">
            <a:spAutoFit/>
          </a:bodyPr>
          <a:lstStyle/>
          <a:p>
            <a:pPr>
              <a:lnSpc>
                <a:spcPct val="150000"/>
              </a:lnSpc>
            </a:pP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Lưu</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lại</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tên</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của</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hàng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một</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cách</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chi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tiết</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sử</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dụng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từ</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ngữ</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lịch</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sự</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khi</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giao</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tiếp</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với</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hàng</a:t>
            </a:r>
            <a:endPar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8" name="矩形 57"/>
          <p:cNvSpPr/>
          <p:nvPr/>
        </p:nvSpPr>
        <p:spPr>
          <a:xfrm>
            <a:off x="8697678" y="2513717"/>
            <a:ext cx="720000" cy="36000"/>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9" name="任意多边形 32"/>
          <p:cNvSpPr>
            <a:spLocks noChangeAspect="1"/>
          </p:cNvSpPr>
          <p:nvPr/>
        </p:nvSpPr>
        <p:spPr>
          <a:xfrm flipH="1">
            <a:off x="8703116" y="1774003"/>
            <a:ext cx="374845" cy="360000"/>
          </a:xfrm>
          <a:custGeom>
            <a:avLst/>
            <a:gdLst>
              <a:gd name="connsiteX0" fmla="*/ 388270 w 749688"/>
              <a:gd name="connsiteY0" fmla="*/ 196450 h 720000"/>
              <a:gd name="connsiteX1" fmla="*/ 550212 w 749688"/>
              <a:gd name="connsiteY1" fmla="*/ 358450 h 720000"/>
              <a:gd name="connsiteX2" fmla="*/ 388270 w 749688"/>
              <a:gd name="connsiteY2" fmla="*/ 520450 h 720000"/>
              <a:gd name="connsiteX3" fmla="*/ 226327 w 749688"/>
              <a:gd name="connsiteY3" fmla="*/ 358450 h 720000"/>
              <a:gd name="connsiteX4" fmla="*/ 236632 w 749688"/>
              <a:gd name="connsiteY4" fmla="*/ 302486 h 720000"/>
              <a:gd name="connsiteX5" fmla="*/ 242521 w 749688"/>
              <a:gd name="connsiteY5" fmla="*/ 306905 h 720000"/>
              <a:gd name="connsiteX6" fmla="*/ 269021 w 749688"/>
              <a:gd name="connsiteY6" fmla="*/ 293650 h 720000"/>
              <a:gd name="connsiteX7" fmla="*/ 280799 w 749688"/>
              <a:gd name="connsiteY7" fmla="*/ 301014 h 720000"/>
              <a:gd name="connsiteX8" fmla="*/ 264604 w 749688"/>
              <a:gd name="connsiteY8" fmla="*/ 358450 h 720000"/>
              <a:gd name="connsiteX9" fmla="*/ 388270 w 749688"/>
              <a:gd name="connsiteY9" fmla="*/ 482159 h 720000"/>
              <a:gd name="connsiteX10" fmla="*/ 510463 w 749688"/>
              <a:gd name="connsiteY10" fmla="*/ 358450 h 720000"/>
              <a:gd name="connsiteX11" fmla="*/ 388270 w 749688"/>
              <a:gd name="connsiteY11" fmla="*/ 236214 h 720000"/>
              <a:gd name="connsiteX12" fmla="*/ 292576 w 749688"/>
              <a:gd name="connsiteY12" fmla="*/ 281868 h 720000"/>
              <a:gd name="connsiteX13" fmla="*/ 311715 w 749688"/>
              <a:gd name="connsiteY13" fmla="*/ 295123 h 720000"/>
              <a:gd name="connsiteX14" fmla="*/ 388270 w 749688"/>
              <a:gd name="connsiteY14" fmla="*/ 258305 h 720000"/>
              <a:gd name="connsiteX15" fmla="*/ 486907 w 749688"/>
              <a:gd name="connsiteY15" fmla="*/ 358450 h 720000"/>
              <a:gd name="connsiteX16" fmla="*/ 388270 w 749688"/>
              <a:gd name="connsiteY16" fmla="*/ 458596 h 720000"/>
              <a:gd name="connsiteX17" fmla="*/ 288160 w 749688"/>
              <a:gd name="connsiteY17" fmla="*/ 358450 h 720000"/>
              <a:gd name="connsiteX18" fmla="*/ 298465 w 749688"/>
              <a:gd name="connsiteY18" fmla="*/ 312796 h 720000"/>
              <a:gd name="connsiteX19" fmla="*/ 330854 w 749688"/>
              <a:gd name="connsiteY19" fmla="*/ 333414 h 720000"/>
              <a:gd name="connsiteX20" fmla="*/ 324965 w 749688"/>
              <a:gd name="connsiteY20" fmla="*/ 358450 h 720000"/>
              <a:gd name="connsiteX21" fmla="*/ 388270 w 749688"/>
              <a:gd name="connsiteY21" fmla="*/ 421777 h 720000"/>
              <a:gd name="connsiteX22" fmla="*/ 450102 w 749688"/>
              <a:gd name="connsiteY22" fmla="*/ 358450 h 720000"/>
              <a:gd name="connsiteX23" fmla="*/ 388270 w 749688"/>
              <a:gd name="connsiteY23" fmla="*/ 296596 h 720000"/>
              <a:gd name="connsiteX24" fmla="*/ 342631 w 749688"/>
              <a:gd name="connsiteY24" fmla="*/ 315741 h 720000"/>
              <a:gd name="connsiteX25" fmla="*/ 364714 w 749688"/>
              <a:gd name="connsiteY25" fmla="*/ 328996 h 720000"/>
              <a:gd name="connsiteX26" fmla="*/ 388270 w 749688"/>
              <a:gd name="connsiteY26" fmla="*/ 321632 h 720000"/>
              <a:gd name="connsiteX27" fmla="*/ 425075 w 749688"/>
              <a:gd name="connsiteY27" fmla="*/ 358450 h 720000"/>
              <a:gd name="connsiteX28" fmla="*/ 388270 w 749688"/>
              <a:gd name="connsiteY28" fmla="*/ 396741 h 720000"/>
              <a:gd name="connsiteX29" fmla="*/ 349992 w 749688"/>
              <a:gd name="connsiteY29" fmla="*/ 358450 h 720000"/>
              <a:gd name="connsiteX30" fmla="*/ 351464 w 749688"/>
              <a:gd name="connsiteY30" fmla="*/ 348141 h 720000"/>
              <a:gd name="connsiteX31" fmla="*/ 382381 w 749688"/>
              <a:gd name="connsiteY31" fmla="*/ 367286 h 720000"/>
              <a:gd name="connsiteX32" fmla="*/ 386797 w 749688"/>
              <a:gd name="connsiteY32" fmla="*/ 361396 h 720000"/>
              <a:gd name="connsiteX33" fmla="*/ 267549 w 749688"/>
              <a:gd name="connsiteY33" fmla="*/ 281868 h 720000"/>
              <a:gd name="connsiteX34" fmla="*/ 238105 w 749688"/>
              <a:gd name="connsiteY34" fmla="*/ 295123 h 720000"/>
              <a:gd name="connsiteX35" fmla="*/ 190994 w 749688"/>
              <a:gd name="connsiteY35" fmla="*/ 264196 h 720000"/>
              <a:gd name="connsiteX36" fmla="*/ 220438 w 749688"/>
              <a:gd name="connsiteY36" fmla="*/ 250941 h 720000"/>
              <a:gd name="connsiteX37" fmla="*/ 211605 w 749688"/>
              <a:gd name="connsiteY37" fmla="*/ 246523 h 720000"/>
              <a:gd name="connsiteX38" fmla="*/ 218966 w 749688"/>
              <a:gd name="connsiteY38" fmla="*/ 234741 h 720000"/>
              <a:gd name="connsiteX39" fmla="*/ 227799 w 749688"/>
              <a:gd name="connsiteY39" fmla="*/ 239159 h 720000"/>
              <a:gd name="connsiteX40" fmla="*/ 227799 w 749688"/>
              <a:gd name="connsiteY40" fmla="*/ 208232 h 720000"/>
              <a:gd name="connsiteX41" fmla="*/ 274910 w 749688"/>
              <a:gd name="connsiteY41" fmla="*/ 239159 h 720000"/>
              <a:gd name="connsiteX42" fmla="*/ 274910 w 749688"/>
              <a:gd name="connsiteY42" fmla="*/ 270086 h 720000"/>
              <a:gd name="connsiteX43" fmla="*/ 285215 w 749688"/>
              <a:gd name="connsiteY43" fmla="*/ 277450 h 720000"/>
              <a:gd name="connsiteX44" fmla="*/ 285215 w 749688"/>
              <a:gd name="connsiteY44" fmla="*/ 242105 h 720000"/>
              <a:gd name="connsiteX45" fmla="*/ 280799 w 749688"/>
              <a:gd name="connsiteY45" fmla="*/ 237686 h 720000"/>
              <a:gd name="connsiteX46" fmla="*/ 388270 w 749688"/>
              <a:gd name="connsiteY46" fmla="*/ 196450 h 720000"/>
              <a:gd name="connsiteX47" fmla="*/ 374844 w 749688"/>
              <a:gd name="connsiteY47" fmla="*/ 0 h 720000"/>
              <a:gd name="connsiteX48" fmla="*/ 0 w 749688"/>
              <a:gd name="connsiteY48" fmla="*/ 360000 h 720000"/>
              <a:gd name="connsiteX49" fmla="*/ 374844 w 749688"/>
              <a:gd name="connsiteY49" fmla="*/ 720000 h 720000"/>
              <a:gd name="connsiteX50" fmla="*/ 749688 w 749688"/>
              <a:gd name="connsiteY50" fmla="*/ 36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49688" h="720000">
                <a:moveTo>
                  <a:pt x="388270" y="196450"/>
                </a:moveTo>
                <a:cubicBezTo>
                  <a:pt x="476602" y="196450"/>
                  <a:pt x="550212" y="270086"/>
                  <a:pt x="550212" y="358450"/>
                </a:cubicBezTo>
                <a:cubicBezTo>
                  <a:pt x="550212" y="448286"/>
                  <a:pt x="476602" y="520450"/>
                  <a:pt x="388270" y="520450"/>
                </a:cubicBezTo>
                <a:cubicBezTo>
                  <a:pt x="298465" y="520450"/>
                  <a:pt x="226327" y="448286"/>
                  <a:pt x="226327" y="358450"/>
                </a:cubicBezTo>
                <a:cubicBezTo>
                  <a:pt x="226327" y="339305"/>
                  <a:pt x="229271" y="320159"/>
                  <a:pt x="236632" y="302486"/>
                </a:cubicBezTo>
                <a:lnTo>
                  <a:pt x="242521" y="306905"/>
                </a:lnTo>
                <a:cubicBezTo>
                  <a:pt x="269021" y="293650"/>
                  <a:pt x="269021" y="293650"/>
                  <a:pt x="269021" y="293650"/>
                </a:cubicBezTo>
                <a:cubicBezTo>
                  <a:pt x="280799" y="301014"/>
                  <a:pt x="280799" y="301014"/>
                  <a:pt x="280799" y="301014"/>
                </a:cubicBezTo>
                <a:cubicBezTo>
                  <a:pt x="270493" y="317214"/>
                  <a:pt x="264604" y="337832"/>
                  <a:pt x="264604" y="358450"/>
                </a:cubicBezTo>
                <a:cubicBezTo>
                  <a:pt x="264604" y="426196"/>
                  <a:pt x="320548" y="482159"/>
                  <a:pt x="388270" y="482159"/>
                </a:cubicBezTo>
                <a:cubicBezTo>
                  <a:pt x="454519" y="482159"/>
                  <a:pt x="510463" y="426196"/>
                  <a:pt x="510463" y="358450"/>
                </a:cubicBezTo>
                <a:cubicBezTo>
                  <a:pt x="510463" y="290705"/>
                  <a:pt x="454519" y="236214"/>
                  <a:pt x="388270" y="236214"/>
                </a:cubicBezTo>
                <a:cubicBezTo>
                  <a:pt x="348520" y="236214"/>
                  <a:pt x="314659" y="253886"/>
                  <a:pt x="292576" y="281868"/>
                </a:cubicBezTo>
                <a:cubicBezTo>
                  <a:pt x="311715" y="295123"/>
                  <a:pt x="311715" y="295123"/>
                  <a:pt x="311715" y="295123"/>
                </a:cubicBezTo>
                <a:cubicBezTo>
                  <a:pt x="329381" y="273032"/>
                  <a:pt x="357353" y="258305"/>
                  <a:pt x="388270" y="258305"/>
                </a:cubicBezTo>
                <a:cubicBezTo>
                  <a:pt x="442741" y="258305"/>
                  <a:pt x="486907" y="303959"/>
                  <a:pt x="486907" y="358450"/>
                </a:cubicBezTo>
                <a:cubicBezTo>
                  <a:pt x="486907" y="414414"/>
                  <a:pt x="442741" y="458596"/>
                  <a:pt x="388270" y="458596"/>
                </a:cubicBezTo>
                <a:cubicBezTo>
                  <a:pt x="332326" y="458596"/>
                  <a:pt x="288160" y="414414"/>
                  <a:pt x="288160" y="358450"/>
                </a:cubicBezTo>
                <a:cubicBezTo>
                  <a:pt x="288160" y="342250"/>
                  <a:pt x="291104" y="326050"/>
                  <a:pt x="298465" y="312796"/>
                </a:cubicBezTo>
                <a:cubicBezTo>
                  <a:pt x="330854" y="333414"/>
                  <a:pt x="330854" y="333414"/>
                  <a:pt x="330854" y="333414"/>
                </a:cubicBezTo>
                <a:cubicBezTo>
                  <a:pt x="327909" y="340777"/>
                  <a:pt x="324965" y="349614"/>
                  <a:pt x="324965" y="358450"/>
                </a:cubicBezTo>
                <a:cubicBezTo>
                  <a:pt x="324965" y="393796"/>
                  <a:pt x="352937" y="421777"/>
                  <a:pt x="388270" y="421777"/>
                </a:cubicBezTo>
                <a:cubicBezTo>
                  <a:pt x="422130" y="421777"/>
                  <a:pt x="450102" y="393796"/>
                  <a:pt x="450102" y="358450"/>
                </a:cubicBezTo>
                <a:cubicBezTo>
                  <a:pt x="450102" y="324577"/>
                  <a:pt x="422130" y="296596"/>
                  <a:pt x="388270" y="296596"/>
                </a:cubicBezTo>
                <a:cubicBezTo>
                  <a:pt x="370603" y="296596"/>
                  <a:pt x="354409" y="303959"/>
                  <a:pt x="342631" y="315741"/>
                </a:cubicBezTo>
                <a:cubicBezTo>
                  <a:pt x="364714" y="328996"/>
                  <a:pt x="364714" y="328996"/>
                  <a:pt x="364714" y="328996"/>
                </a:cubicBezTo>
                <a:cubicBezTo>
                  <a:pt x="370603" y="324577"/>
                  <a:pt x="379436" y="321632"/>
                  <a:pt x="388270" y="321632"/>
                </a:cubicBezTo>
                <a:cubicBezTo>
                  <a:pt x="408880" y="321632"/>
                  <a:pt x="425075" y="337832"/>
                  <a:pt x="425075" y="358450"/>
                </a:cubicBezTo>
                <a:cubicBezTo>
                  <a:pt x="425075" y="379068"/>
                  <a:pt x="408880" y="396741"/>
                  <a:pt x="388270" y="396741"/>
                </a:cubicBezTo>
                <a:cubicBezTo>
                  <a:pt x="366187" y="396741"/>
                  <a:pt x="349992" y="379068"/>
                  <a:pt x="349992" y="358450"/>
                </a:cubicBezTo>
                <a:cubicBezTo>
                  <a:pt x="349992" y="355505"/>
                  <a:pt x="351464" y="351086"/>
                  <a:pt x="351464" y="348141"/>
                </a:cubicBezTo>
                <a:cubicBezTo>
                  <a:pt x="382381" y="367286"/>
                  <a:pt x="382381" y="367286"/>
                  <a:pt x="382381" y="367286"/>
                </a:cubicBezTo>
                <a:cubicBezTo>
                  <a:pt x="386797" y="361396"/>
                  <a:pt x="386797" y="361396"/>
                  <a:pt x="386797" y="361396"/>
                </a:cubicBezTo>
                <a:cubicBezTo>
                  <a:pt x="267549" y="281868"/>
                  <a:pt x="267549" y="281868"/>
                  <a:pt x="267549" y="281868"/>
                </a:cubicBezTo>
                <a:cubicBezTo>
                  <a:pt x="238105" y="295123"/>
                  <a:pt x="238105" y="295123"/>
                  <a:pt x="238105" y="295123"/>
                </a:cubicBezTo>
                <a:cubicBezTo>
                  <a:pt x="190994" y="264196"/>
                  <a:pt x="190994" y="264196"/>
                  <a:pt x="190994" y="264196"/>
                </a:cubicBezTo>
                <a:cubicBezTo>
                  <a:pt x="220438" y="250941"/>
                  <a:pt x="220438" y="250941"/>
                  <a:pt x="220438" y="250941"/>
                </a:cubicBezTo>
                <a:cubicBezTo>
                  <a:pt x="211605" y="246523"/>
                  <a:pt x="211605" y="246523"/>
                  <a:pt x="211605" y="246523"/>
                </a:cubicBezTo>
                <a:cubicBezTo>
                  <a:pt x="218966" y="234741"/>
                  <a:pt x="218966" y="234741"/>
                  <a:pt x="218966" y="234741"/>
                </a:cubicBezTo>
                <a:cubicBezTo>
                  <a:pt x="227799" y="239159"/>
                  <a:pt x="227799" y="239159"/>
                  <a:pt x="227799" y="239159"/>
                </a:cubicBezTo>
                <a:cubicBezTo>
                  <a:pt x="227799" y="208232"/>
                  <a:pt x="227799" y="208232"/>
                  <a:pt x="227799" y="208232"/>
                </a:cubicBezTo>
                <a:cubicBezTo>
                  <a:pt x="274910" y="239159"/>
                  <a:pt x="274910" y="239159"/>
                  <a:pt x="274910" y="239159"/>
                </a:cubicBezTo>
                <a:cubicBezTo>
                  <a:pt x="274910" y="270086"/>
                  <a:pt x="274910" y="270086"/>
                  <a:pt x="274910" y="270086"/>
                </a:cubicBezTo>
                <a:cubicBezTo>
                  <a:pt x="285215" y="277450"/>
                  <a:pt x="285215" y="277450"/>
                  <a:pt x="285215" y="277450"/>
                </a:cubicBezTo>
                <a:cubicBezTo>
                  <a:pt x="285215" y="242105"/>
                  <a:pt x="285215" y="242105"/>
                  <a:pt x="285215" y="242105"/>
                </a:cubicBezTo>
                <a:cubicBezTo>
                  <a:pt x="280799" y="237686"/>
                  <a:pt x="280799" y="237686"/>
                  <a:pt x="280799" y="237686"/>
                </a:cubicBezTo>
                <a:cubicBezTo>
                  <a:pt x="308771" y="212650"/>
                  <a:pt x="347048" y="196450"/>
                  <a:pt x="388270" y="196450"/>
                </a:cubicBezTo>
                <a:close/>
                <a:moveTo>
                  <a:pt x="374844" y="0"/>
                </a:moveTo>
                <a:lnTo>
                  <a:pt x="0" y="360000"/>
                </a:lnTo>
                <a:lnTo>
                  <a:pt x="374844" y="720000"/>
                </a:lnTo>
                <a:lnTo>
                  <a:pt x="749688" y="360000"/>
                </a:lnTo>
                <a:close/>
              </a:path>
            </a:pathLst>
          </a:custGeom>
          <a:solidFill>
            <a:srgbClr val="0CAC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60" name="文本框 59"/>
          <p:cNvSpPr txBox="1"/>
          <p:nvPr/>
        </p:nvSpPr>
        <p:spPr>
          <a:xfrm>
            <a:off x="8622254" y="5061014"/>
            <a:ext cx="2941146" cy="369332"/>
          </a:xfrm>
          <a:prstGeom prst="rect">
            <a:avLst/>
          </a:prstGeom>
          <a:noFill/>
        </p:spPr>
        <p:txBody>
          <a:bodyPr wrap="square" rtlCol="0">
            <a:spAutoFit/>
          </a:bodyPr>
          <a:lstStyle/>
          <a:p>
            <a:r>
              <a:rPr lang="en-US" altLang="zh-CN" b="1" dirty="0">
                <a:latin typeface="Arial" panose="020B0604020202020204" pitchFamily="34" charset="0"/>
                <a:ea typeface="微软雅黑" panose="020B0503020204020204" pitchFamily="34" charset="-122"/>
                <a:cs typeface="Arial" panose="020B0604020202020204" pitchFamily="34" charset="0"/>
              </a:rPr>
              <a:t>THÔNG TIN LIÊN QUAN</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sp>
        <p:nvSpPr>
          <p:cNvPr id="61" name="文本框 60"/>
          <p:cNvSpPr txBox="1"/>
          <p:nvPr/>
        </p:nvSpPr>
        <p:spPr>
          <a:xfrm>
            <a:off x="8622252" y="5467274"/>
            <a:ext cx="3569748" cy="785343"/>
          </a:xfrm>
          <a:prstGeom prst="rect">
            <a:avLst/>
          </a:prstGeom>
          <a:noFill/>
        </p:spPr>
        <p:txBody>
          <a:bodyPr wrap="square" rtlCol="0">
            <a:spAutoFit/>
          </a:bodyPr>
          <a:lstStyle/>
          <a:p>
            <a:pPr>
              <a:lnSpc>
                <a:spcPct val="150000"/>
              </a:lnSpc>
            </a:pP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Thông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tin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về</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sở</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thích</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công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việc</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ngày</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sinh</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nhật</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và</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các</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thông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tin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khác</a:t>
            </a:r>
            <a:endPar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矩形 61"/>
          <p:cNvSpPr/>
          <p:nvPr/>
        </p:nvSpPr>
        <p:spPr>
          <a:xfrm>
            <a:off x="8697678" y="5440728"/>
            <a:ext cx="720000" cy="36000"/>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3" name="任意多边形 36"/>
          <p:cNvSpPr>
            <a:spLocks noChangeAspect="1"/>
          </p:cNvSpPr>
          <p:nvPr/>
        </p:nvSpPr>
        <p:spPr>
          <a:xfrm flipH="1">
            <a:off x="8703116" y="4671518"/>
            <a:ext cx="374845" cy="360000"/>
          </a:xfrm>
          <a:custGeom>
            <a:avLst/>
            <a:gdLst>
              <a:gd name="connsiteX0" fmla="*/ 388270 w 749688"/>
              <a:gd name="connsiteY0" fmla="*/ 196450 h 720000"/>
              <a:gd name="connsiteX1" fmla="*/ 550212 w 749688"/>
              <a:gd name="connsiteY1" fmla="*/ 358450 h 720000"/>
              <a:gd name="connsiteX2" fmla="*/ 388270 w 749688"/>
              <a:gd name="connsiteY2" fmla="*/ 520450 h 720000"/>
              <a:gd name="connsiteX3" fmla="*/ 226327 w 749688"/>
              <a:gd name="connsiteY3" fmla="*/ 358450 h 720000"/>
              <a:gd name="connsiteX4" fmla="*/ 236632 w 749688"/>
              <a:gd name="connsiteY4" fmla="*/ 302486 h 720000"/>
              <a:gd name="connsiteX5" fmla="*/ 242521 w 749688"/>
              <a:gd name="connsiteY5" fmla="*/ 306905 h 720000"/>
              <a:gd name="connsiteX6" fmla="*/ 269021 w 749688"/>
              <a:gd name="connsiteY6" fmla="*/ 293650 h 720000"/>
              <a:gd name="connsiteX7" fmla="*/ 280799 w 749688"/>
              <a:gd name="connsiteY7" fmla="*/ 301014 h 720000"/>
              <a:gd name="connsiteX8" fmla="*/ 264604 w 749688"/>
              <a:gd name="connsiteY8" fmla="*/ 358450 h 720000"/>
              <a:gd name="connsiteX9" fmla="*/ 388270 w 749688"/>
              <a:gd name="connsiteY9" fmla="*/ 482159 h 720000"/>
              <a:gd name="connsiteX10" fmla="*/ 510463 w 749688"/>
              <a:gd name="connsiteY10" fmla="*/ 358450 h 720000"/>
              <a:gd name="connsiteX11" fmla="*/ 388270 w 749688"/>
              <a:gd name="connsiteY11" fmla="*/ 236214 h 720000"/>
              <a:gd name="connsiteX12" fmla="*/ 292576 w 749688"/>
              <a:gd name="connsiteY12" fmla="*/ 281868 h 720000"/>
              <a:gd name="connsiteX13" fmla="*/ 311715 w 749688"/>
              <a:gd name="connsiteY13" fmla="*/ 295123 h 720000"/>
              <a:gd name="connsiteX14" fmla="*/ 388270 w 749688"/>
              <a:gd name="connsiteY14" fmla="*/ 258305 h 720000"/>
              <a:gd name="connsiteX15" fmla="*/ 486907 w 749688"/>
              <a:gd name="connsiteY15" fmla="*/ 358450 h 720000"/>
              <a:gd name="connsiteX16" fmla="*/ 388270 w 749688"/>
              <a:gd name="connsiteY16" fmla="*/ 458596 h 720000"/>
              <a:gd name="connsiteX17" fmla="*/ 288160 w 749688"/>
              <a:gd name="connsiteY17" fmla="*/ 358450 h 720000"/>
              <a:gd name="connsiteX18" fmla="*/ 298465 w 749688"/>
              <a:gd name="connsiteY18" fmla="*/ 312796 h 720000"/>
              <a:gd name="connsiteX19" fmla="*/ 330854 w 749688"/>
              <a:gd name="connsiteY19" fmla="*/ 333414 h 720000"/>
              <a:gd name="connsiteX20" fmla="*/ 324965 w 749688"/>
              <a:gd name="connsiteY20" fmla="*/ 358450 h 720000"/>
              <a:gd name="connsiteX21" fmla="*/ 388270 w 749688"/>
              <a:gd name="connsiteY21" fmla="*/ 421777 h 720000"/>
              <a:gd name="connsiteX22" fmla="*/ 450102 w 749688"/>
              <a:gd name="connsiteY22" fmla="*/ 358450 h 720000"/>
              <a:gd name="connsiteX23" fmla="*/ 388270 w 749688"/>
              <a:gd name="connsiteY23" fmla="*/ 296596 h 720000"/>
              <a:gd name="connsiteX24" fmla="*/ 342631 w 749688"/>
              <a:gd name="connsiteY24" fmla="*/ 315741 h 720000"/>
              <a:gd name="connsiteX25" fmla="*/ 364714 w 749688"/>
              <a:gd name="connsiteY25" fmla="*/ 328996 h 720000"/>
              <a:gd name="connsiteX26" fmla="*/ 388270 w 749688"/>
              <a:gd name="connsiteY26" fmla="*/ 321632 h 720000"/>
              <a:gd name="connsiteX27" fmla="*/ 425075 w 749688"/>
              <a:gd name="connsiteY27" fmla="*/ 358450 h 720000"/>
              <a:gd name="connsiteX28" fmla="*/ 388270 w 749688"/>
              <a:gd name="connsiteY28" fmla="*/ 396741 h 720000"/>
              <a:gd name="connsiteX29" fmla="*/ 349992 w 749688"/>
              <a:gd name="connsiteY29" fmla="*/ 358450 h 720000"/>
              <a:gd name="connsiteX30" fmla="*/ 351464 w 749688"/>
              <a:gd name="connsiteY30" fmla="*/ 348141 h 720000"/>
              <a:gd name="connsiteX31" fmla="*/ 382381 w 749688"/>
              <a:gd name="connsiteY31" fmla="*/ 367286 h 720000"/>
              <a:gd name="connsiteX32" fmla="*/ 386797 w 749688"/>
              <a:gd name="connsiteY32" fmla="*/ 361396 h 720000"/>
              <a:gd name="connsiteX33" fmla="*/ 267549 w 749688"/>
              <a:gd name="connsiteY33" fmla="*/ 281868 h 720000"/>
              <a:gd name="connsiteX34" fmla="*/ 238105 w 749688"/>
              <a:gd name="connsiteY34" fmla="*/ 295123 h 720000"/>
              <a:gd name="connsiteX35" fmla="*/ 190994 w 749688"/>
              <a:gd name="connsiteY35" fmla="*/ 264196 h 720000"/>
              <a:gd name="connsiteX36" fmla="*/ 220438 w 749688"/>
              <a:gd name="connsiteY36" fmla="*/ 250941 h 720000"/>
              <a:gd name="connsiteX37" fmla="*/ 211605 w 749688"/>
              <a:gd name="connsiteY37" fmla="*/ 246523 h 720000"/>
              <a:gd name="connsiteX38" fmla="*/ 218966 w 749688"/>
              <a:gd name="connsiteY38" fmla="*/ 234741 h 720000"/>
              <a:gd name="connsiteX39" fmla="*/ 227799 w 749688"/>
              <a:gd name="connsiteY39" fmla="*/ 239159 h 720000"/>
              <a:gd name="connsiteX40" fmla="*/ 227799 w 749688"/>
              <a:gd name="connsiteY40" fmla="*/ 208232 h 720000"/>
              <a:gd name="connsiteX41" fmla="*/ 274910 w 749688"/>
              <a:gd name="connsiteY41" fmla="*/ 239159 h 720000"/>
              <a:gd name="connsiteX42" fmla="*/ 274910 w 749688"/>
              <a:gd name="connsiteY42" fmla="*/ 270086 h 720000"/>
              <a:gd name="connsiteX43" fmla="*/ 285215 w 749688"/>
              <a:gd name="connsiteY43" fmla="*/ 277450 h 720000"/>
              <a:gd name="connsiteX44" fmla="*/ 285215 w 749688"/>
              <a:gd name="connsiteY44" fmla="*/ 242105 h 720000"/>
              <a:gd name="connsiteX45" fmla="*/ 280799 w 749688"/>
              <a:gd name="connsiteY45" fmla="*/ 237686 h 720000"/>
              <a:gd name="connsiteX46" fmla="*/ 388270 w 749688"/>
              <a:gd name="connsiteY46" fmla="*/ 196450 h 720000"/>
              <a:gd name="connsiteX47" fmla="*/ 374844 w 749688"/>
              <a:gd name="connsiteY47" fmla="*/ 0 h 720000"/>
              <a:gd name="connsiteX48" fmla="*/ 0 w 749688"/>
              <a:gd name="connsiteY48" fmla="*/ 360000 h 720000"/>
              <a:gd name="connsiteX49" fmla="*/ 374844 w 749688"/>
              <a:gd name="connsiteY49" fmla="*/ 720000 h 720000"/>
              <a:gd name="connsiteX50" fmla="*/ 749688 w 749688"/>
              <a:gd name="connsiteY50" fmla="*/ 36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49688" h="720000">
                <a:moveTo>
                  <a:pt x="388270" y="196450"/>
                </a:moveTo>
                <a:cubicBezTo>
                  <a:pt x="476602" y="196450"/>
                  <a:pt x="550212" y="270086"/>
                  <a:pt x="550212" y="358450"/>
                </a:cubicBezTo>
                <a:cubicBezTo>
                  <a:pt x="550212" y="448286"/>
                  <a:pt x="476602" y="520450"/>
                  <a:pt x="388270" y="520450"/>
                </a:cubicBezTo>
                <a:cubicBezTo>
                  <a:pt x="298465" y="520450"/>
                  <a:pt x="226327" y="448286"/>
                  <a:pt x="226327" y="358450"/>
                </a:cubicBezTo>
                <a:cubicBezTo>
                  <a:pt x="226327" y="339305"/>
                  <a:pt x="229271" y="320159"/>
                  <a:pt x="236632" y="302486"/>
                </a:cubicBezTo>
                <a:lnTo>
                  <a:pt x="242521" y="306905"/>
                </a:lnTo>
                <a:cubicBezTo>
                  <a:pt x="269021" y="293650"/>
                  <a:pt x="269021" y="293650"/>
                  <a:pt x="269021" y="293650"/>
                </a:cubicBezTo>
                <a:cubicBezTo>
                  <a:pt x="280799" y="301014"/>
                  <a:pt x="280799" y="301014"/>
                  <a:pt x="280799" y="301014"/>
                </a:cubicBezTo>
                <a:cubicBezTo>
                  <a:pt x="270493" y="317214"/>
                  <a:pt x="264604" y="337832"/>
                  <a:pt x="264604" y="358450"/>
                </a:cubicBezTo>
                <a:cubicBezTo>
                  <a:pt x="264604" y="426196"/>
                  <a:pt x="320548" y="482159"/>
                  <a:pt x="388270" y="482159"/>
                </a:cubicBezTo>
                <a:cubicBezTo>
                  <a:pt x="454519" y="482159"/>
                  <a:pt x="510463" y="426196"/>
                  <a:pt x="510463" y="358450"/>
                </a:cubicBezTo>
                <a:cubicBezTo>
                  <a:pt x="510463" y="290705"/>
                  <a:pt x="454519" y="236214"/>
                  <a:pt x="388270" y="236214"/>
                </a:cubicBezTo>
                <a:cubicBezTo>
                  <a:pt x="348520" y="236214"/>
                  <a:pt x="314659" y="253886"/>
                  <a:pt x="292576" y="281868"/>
                </a:cubicBezTo>
                <a:cubicBezTo>
                  <a:pt x="311715" y="295123"/>
                  <a:pt x="311715" y="295123"/>
                  <a:pt x="311715" y="295123"/>
                </a:cubicBezTo>
                <a:cubicBezTo>
                  <a:pt x="329381" y="273032"/>
                  <a:pt x="357353" y="258305"/>
                  <a:pt x="388270" y="258305"/>
                </a:cubicBezTo>
                <a:cubicBezTo>
                  <a:pt x="442741" y="258305"/>
                  <a:pt x="486907" y="303959"/>
                  <a:pt x="486907" y="358450"/>
                </a:cubicBezTo>
                <a:cubicBezTo>
                  <a:pt x="486907" y="414414"/>
                  <a:pt x="442741" y="458596"/>
                  <a:pt x="388270" y="458596"/>
                </a:cubicBezTo>
                <a:cubicBezTo>
                  <a:pt x="332326" y="458596"/>
                  <a:pt x="288160" y="414414"/>
                  <a:pt x="288160" y="358450"/>
                </a:cubicBezTo>
                <a:cubicBezTo>
                  <a:pt x="288160" y="342250"/>
                  <a:pt x="291104" y="326050"/>
                  <a:pt x="298465" y="312796"/>
                </a:cubicBezTo>
                <a:cubicBezTo>
                  <a:pt x="330854" y="333414"/>
                  <a:pt x="330854" y="333414"/>
                  <a:pt x="330854" y="333414"/>
                </a:cubicBezTo>
                <a:cubicBezTo>
                  <a:pt x="327909" y="340777"/>
                  <a:pt x="324965" y="349614"/>
                  <a:pt x="324965" y="358450"/>
                </a:cubicBezTo>
                <a:cubicBezTo>
                  <a:pt x="324965" y="393796"/>
                  <a:pt x="352937" y="421777"/>
                  <a:pt x="388270" y="421777"/>
                </a:cubicBezTo>
                <a:cubicBezTo>
                  <a:pt x="422130" y="421777"/>
                  <a:pt x="450102" y="393796"/>
                  <a:pt x="450102" y="358450"/>
                </a:cubicBezTo>
                <a:cubicBezTo>
                  <a:pt x="450102" y="324577"/>
                  <a:pt x="422130" y="296596"/>
                  <a:pt x="388270" y="296596"/>
                </a:cubicBezTo>
                <a:cubicBezTo>
                  <a:pt x="370603" y="296596"/>
                  <a:pt x="354409" y="303959"/>
                  <a:pt x="342631" y="315741"/>
                </a:cubicBezTo>
                <a:cubicBezTo>
                  <a:pt x="364714" y="328996"/>
                  <a:pt x="364714" y="328996"/>
                  <a:pt x="364714" y="328996"/>
                </a:cubicBezTo>
                <a:cubicBezTo>
                  <a:pt x="370603" y="324577"/>
                  <a:pt x="379436" y="321632"/>
                  <a:pt x="388270" y="321632"/>
                </a:cubicBezTo>
                <a:cubicBezTo>
                  <a:pt x="408880" y="321632"/>
                  <a:pt x="425075" y="337832"/>
                  <a:pt x="425075" y="358450"/>
                </a:cubicBezTo>
                <a:cubicBezTo>
                  <a:pt x="425075" y="379068"/>
                  <a:pt x="408880" y="396741"/>
                  <a:pt x="388270" y="396741"/>
                </a:cubicBezTo>
                <a:cubicBezTo>
                  <a:pt x="366187" y="396741"/>
                  <a:pt x="349992" y="379068"/>
                  <a:pt x="349992" y="358450"/>
                </a:cubicBezTo>
                <a:cubicBezTo>
                  <a:pt x="349992" y="355505"/>
                  <a:pt x="351464" y="351086"/>
                  <a:pt x="351464" y="348141"/>
                </a:cubicBezTo>
                <a:cubicBezTo>
                  <a:pt x="382381" y="367286"/>
                  <a:pt x="382381" y="367286"/>
                  <a:pt x="382381" y="367286"/>
                </a:cubicBezTo>
                <a:cubicBezTo>
                  <a:pt x="386797" y="361396"/>
                  <a:pt x="386797" y="361396"/>
                  <a:pt x="386797" y="361396"/>
                </a:cubicBezTo>
                <a:cubicBezTo>
                  <a:pt x="267549" y="281868"/>
                  <a:pt x="267549" y="281868"/>
                  <a:pt x="267549" y="281868"/>
                </a:cubicBezTo>
                <a:cubicBezTo>
                  <a:pt x="238105" y="295123"/>
                  <a:pt x="238105" y="295123"/>
                  <a:pt x="238105" y="295123"/>
                </a:cubicBezTo>
                <a:cubicBezTo>
                  <a:pt x="190994" y="264196"/>
                  <a:pt x="190994" y="264196"/>
                  <a:pt x="190994" y="264196"/>
                </a:cubicBezTo>
                <a:cubicBezTo>
                  <a:pt x="220438" y="250941"/>
                  <a:pt x="220438" y="250941"/>
                  <a:pt x="220438" y="250941"/>
                </a:cubicBezTo>
                <a:cubicBezTo>
                  <a:pt x="211605" y="246523"/>
                  <a:pt x="211605" y="246523"/>
                  <a:pt x="211605" y="246523"/>
                </a:cubicBezTo>
                <a:cubicBezTo>
                  <a:pt x="218966" y="234741"/>
                  <a:pt x="218966" y="234741"/>
                  <a:pt x="218966" y="234741"/>
                </a:cubicBezTo>
                <a:cubicBezTo>
                  <a:pt x="227799" y="239159"/>
                  <a:pt x="227799" y="239159"/>
                  <a:pt x="227799" y="239159"/>
                </a:cubicBezTo>
                <a:cubicBezTo>
                  <a:pt x="227799" y="208232"/>
                  <a:pt x="227799" y="208232"/>
                  <a:pt x="227799" y="208232"/>
                </a:cubicBezTo>
                <a:cubicBezTo>
                  <a:pt x="274910" y="239159"/>
                  <a:pt x="274910" y="239159"/>
                  <a:pt x="274910" y="239159"/>
                </a:cubicBezTo>
                <a:cubicBezTo>
                  <a:pt x="274910" y="270086"/>
                  <a:pt x="274910" y="270086"/>
                  <a:pt x="274910" y="270086"/>
                </a:cubicBezTo>
                <a:cubicBezTo>
                  <a:pt x="285215" y="277450"/>
                  <a:pt x="285215" y="277450"/>
                  <a:pt x="285215" y="277450"/>
                </a:cubicBezTo>
                <a:cubicBezTo>
                  <a:pt x="285215" y="242105"/>
                  <a:pt x="285215" y="242105"/>
                  <a:pt x="285215" y="242105"/>
                </a:cubicBezTo>
                <a:cubicBezTo>
                  <a:pt x="280799" y="237686"/>
                  <a:pt x="280799" y="237686"/>
                  <a:pt x="280799" y="237686"/>
                </a:cubicBezTo>
                <a:cubicBezTo>
                  <a:pt x="308771" y="212650"/>
                  <a:pt x="347048" y="196450"/>
                  <a:pt x="388270" y="196450"/>
                </a:cubicBezTo>
                <a:close/>
                <a:moveTo>
                  <a:pt x="374844" y="0"/>
                </a:moveTo>
                <a:lnTo>
                  <a:pt x="0" y="360000"/>
                </a:lnTo>
                <a:lnTo>
                  <a:pt x="374844" y="720000"/>
                </a:lnTo>
                <a:lnTo>
                  <a:pt x="749688" y="360000"/>
                </a:lnTo>
                <a:close/>
              </a:path>
            </a:pathLst>
          </a:custGeom>
          <a:solidFill>
            <a:srgbClr val="0CAC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64" name="文本框 63"/>
          <p:cNvSpPr txBox="1"/>
          <p:nvPr/>
        </p:nvSpPr>
        <p:spPr>
          <a:xfrm>
            <a:off x="1847528" y="2233060"/>
            <a:ext cx="1716789" cy="369332"/>
          </a:xfrm>
          <a:prstGeom prst="rect">
            <a:avLst/>
          </a:prstGeom>
          <a:noFill/>
        </p:spPr>
        <p:txBody>
          <a:bodyPr wrap="square" rtlCol="0">
            <a:spAutoFit/>
          </a:bodyPr>
          <a:lstStyle/>
          <a:p>
            <a:pPr algn="r"/>
            <a:r>
              <a:rPr lang="en-US" altLang="zh-CN" b="1" dirty="0">
                <a:latin typeface="Arial" panose="020B0604020202020204" pitchFamily="34" charset="0"/>
                <a:ea typeface="微软雅黑" panose="020B0503020204020204" pitchFamily="34" charset="-122"/>
                <a:cs typeface="Arial" panose="020B0604020202020204" pitchFamily="34" charset="0"/>
              </a:rPr>
              <a:t>THỜI GIAN</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sp>
        <p:nvSpPr>
          <p:cNvPr id="65" name="文本框 64"/>
          <p:cNvSpPr txBox="1"/>
          <p:nvPr/>
        </p:nvSpPr>
        <p:spPr>
          <a:xfrm>
            <a:off x="324466" y="2665295"/>
            <a:ext cx="3245280" cy="785343"/>
          </a:xfrm>
          <a:prstGeom prst="rect">
            <a:avLst/>
          </a:prstGeom>
          <a:noFill/>
        </p:spPr>
        <p:txBody>
          <a:bodyPr wrap="square" rtlCol="0">
            <a:spAutoFit/>
          </a:bodyPr>
          <a:lstStyle/>
          <a:p>
            <a:pPr algn="r">
              <a:lnSpc>
                <a:spcPct val="150000"/>
              </a:lnSpc>
            </a:pP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Lưu</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lại</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thời</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điểm</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thời</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gian</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mua</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xe</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của</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hàng</a:t>
            </a:r>
            <a:endPar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6" name="矩形 65"/>
          <p:cNvSpPr/>
          <p:nvPr/>
        </p:nvSpPr>
        <p:spPr>
          <a:xfrm>
            <a:off x="2747393" y="2616392"/>
            <a:ext cx="720000" cy="36000"/>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67" name="任意多边形 44"/>
          <p:cNvSpPr>
            <a:spLocks noChangeAspect="1"/>
          </p:cNvSpPr>
          <p:nvPr/>
        </p:nvSpPr>
        <p:spPr>
          <a:xfrm flipH="1">
            <a:off x="3094497" y="1863273"/>
            <a:ext cx="374845" cy="360000"/>
          </a:xfrm>
          <a:custGeom>
            <a:avLst/>
            <a:gdLst>
              <a:gd name="connsiteX0" fmla="*/ 388270 w 749688"/>
              <a:gd name="connsiteY0" fmla="*/ 196450 h 720000"/>
              <a:gd name="connsiteX1" fmla="*/ 550212 w 749688"/>
              <a:gd name="connsiteY1" fmla="*/ 358450 h 720000"/>
              <a:gd name="connsiteX2" fmla="*/ 388270 w 749688"/>
              <a:gd name="connsiteY2" fmla="*/ 520450 h 720000"/>
              <a:gd name="connsiteX3" fmla="*/ 226327 w 749688"/>
              <a:gd name="connsiteY3" fmla="*/ 358450 h 720000"/>
              <a:gd name="connsiteX4" fmla="*/ 236632 w 749688"/>
              <a:gd name="connsiteY4" fmla="*/ 302486 h 720000"/>
              <a:gd name="connsiteX5" fmla="*/ 242521 w 749688"/>
              <a:gd name="connsiteY5" fmla="*/ 306905 h 720000"/>
              <a:gd name="connsiteX6" fmla="*/ 269021 w 749688"/>
              <a:gd name="connsiteY6" fmla="*/ 293650 h 720000"/>
              <a:gd name="connsiteX7" fmla="*/ 280799 w 749688"/>
              <a:gd name="connsiteY7" fmla="*/ 301014 h 720000"/>
              <a:gd name="connsiteX8" fmla="*/ 264604 w 749688"/>
              <a:gd name="connsiteY8" fmla="*/ 358450 h 720000"/>
              <a:gd name="connsiteX9" fmla="*/ 388270 w 749688"/>
              <a:gd name="connsiteY9" fmla="*/ 482159 h 720000"/>
              <a:gd name="connsiteX10" fmla="*/ 510463 w 749688"/>
              <a:gd name="connsiteY10" fmla="*/ 358450 h 720000"/>
              <a:gd name="connsiteX11" fmla="*/ 388270 w 749688"/>
              <a:gd name="connsiteY11" fmla="*/ 236214 h 720000"/>
              <a:gd name="connsiteX12" fmla="*/ 292576 w 749688"/>
              <a:gd name="connsiteY12" fmla="*/ 281868 h 720000"/>
              <a:gd name="connsiteX13" fmla="*/ 311715 w 749688"/>
              <a:gd name="connsiteY13" fmla="*/ 295123 h 720000"/>
              <a:gd name="connsiteX14" fmla="*/ 388270 w 749688"/>
              <a:gd name="connsiteY14" fmla="*/ 258305 h 720000"/>
              <a:gd name="connsiteX15" fmla="*/ 486907 w 749688"/>
              <a:gd name="connsiteY15" fmla="*/ 358450 h 720000"/>
              <a:gd name="connsiteX16" fmla="*/ 388270 w 749688"/>
              <a:gd name="connsiteY16" fmla="*/ 458596 h 720000"/>
              <a:gd name="connsiteX17" fmla="*/ 288160 w 749688"/>
              <a:gd name="connsiteY17" fmla="*/ 358450 h 720000"/>
              <a:gd name="connsiteX18" fmla="*/ 298465 w 749688"/>
              <a:gd name="connsiteY18" fmla="*/ 312796 h 720000"/>
              <a:gd name="connsiteX19" fmla="*/ 330854 w 749688"/>
              <a:gd name="connsiteY19" fmla="*/ 333414 h 720000"/>
              <a:gd name="connsiteX20" fmla="*/ 324965 w 749688"/>
              <a:gd name="connsiteY20" fmla="*/ 358450 h 720000"/>
              <a:gd name="connsiteX21" fmla="*/ 388270 w 749688"/>
              <a:gd name="connsiteY21" fmla="*/ 421777 h 720000"/>
              <a:gd name="connsiteX22" fmla="*/ 450102 w 749688"/>
              <a:gd name="connsiteY22" fmla="*/ 358450 h 720000"/>
              <a:gd name="connsiteX23" fmla="*/ 388270 w 749688"/>
              <a:gd name="connsiteY23" fmla="*/ 296596 h 720000"/>
              <a:gd name="connsiteX24" fmla="*/ 342631 w 749688"/>
              <a:gd name="connsiteY24" fmla="*/ 315741 h 720000"/>
              <a:gd name="connsiteX25" fmla="*/ 364714 w 749688"/>
              <a:gd name="connsiteY25" fmla="*/ 328996 h 720000"/>
              <a:gd name="connsiteX26" fmla="*/ 388270 w 749688"/>
              <a:gd name="connsiteY26" fmla="*/ 321632 h 720000"/>
              <a:gd name="connsiteX27" fmla="*/ 425075 w 749688"/>
              <a:gd name="connsiteY27" fmla="*/ 358450 h 720000"/>
              <a:gd name="connsiteX28" fmla="*/ 388270 w 749688"/>
              <a:gd name="connsiteY28" fmla="*/ 396741 h 720000"/>
              <a:gd name="connsiteX29" fmla="*/ 349992 w 749688"/>
              <a:gd name="connsiteY29" fmla="*/ 358450 h 720000"/>
              <a:gd name="connsiteX30" fmla="*/ 351464 w 749688"/>
              <a:gd name="connsiteY30" fmla="*/ 348141 h 720000"/>
              <a:gd name="connsiteX31" fmla="*/ 382381 w 749688"/>
              <a:gd name="connsiteY31" fmla="*/ 367286 h 720000"/>
              <a:gd name="connsiteX32" fmla="*/ 386797 w 749688"/>
              <a:gd name="connsiteY32" fmla="*/ 361396 h 720000"/>
              <a:gd name="connsiteX33" fmla="*/ 267549 w 749688"/>
              <a:gd name="connsiteY33" fmla="*/ 281868 h 720000"/>
              <a:gd name="connsiteX34" fmla="*/ 238105 w 749688"/>
              <a:gd name="connsiteY34" fmla="*/ 295123 h 720000"/>
              <a:gd name="connsiteX35" fmla="*/ 190994 w 749688"/>
              <a:gd name="connsiteY35" fmla="*/ 264196 h 720000"/>
              <a:gd name="connsiteX36" fmla="*/ 220438 w 749688"/>
              <a:gd name="connsiteY36" fmla="*/ 250941 h 720000"/>
              <a:gd name="connsiteX37" fmla="*/ 211605 w 749688"/>
              <a:gd name="connsiteY37" fmla="*/ 246523 h 720000"/>
              <a:gd name="connsiteX38" fmla="*/ 218966 w 749688"/>
              <a:gd name="connsiteY38" fmla="*/ 234741 h 720000"/>
              <a:gd name="connsiteX39" fmla="*/ 227799 w 749688"/>
              <a:gd name="connsiteY39" fmla="*/ 239159 h 720000"/>
              <a:gd name="connsiteX40" fmla="*/ 227799 w 749688"/>
              <a:gd name="connsiteY40" fmla="*/ 208232 h 720000"/>
              <a:gd name="connsiteX41" fmla="*/ 274910 w 749688"/>
              <a:gd name="connsiteY41" fmla="*/ 239159 h 720000"/>
              <a:gd name="connsiteX42" fmla="*/ 274910 w 749688"/>
              <a:gd name="connsiteY42" fmla="*/ 270086 h 720000"/>
              <a:gd name="connsiteX43" fmla="*/ 285215 w 749688"/>
              <a:gd name="connsiteY43" fmla="*/ 277450 h 720000"/>
              <a:gd name="connsiteX44" fmla="*/ 285215 w 749688"/>
              <a:gd name="connsiteY44" fmla="*/ 242105 h 720000"/>
              <a:gd name="connsiteX45" fmla="*/ 280799 w 749688"/>
              <a:gd name="connsiteY45" fmla="*/ 237686 h 720000"/>
              <a:gd name="connsiteX46" fmla="*/ 388270 w 749688"/>
              <a:gd name="connsiteY46" fmla="*/ 196450 h 720000"/>
              <a:gd name="connsiteX47" fmla="*/ 374844 w 749688"/>
              <a:gd name="connsiteY47" fmla="*/ 0 h 720000"/>
              <a:gd name="connsiteX48" fmla="*/ 0 w 749688"/>
              <a:gd name="connsiteY48" fmla="*/ 360000 h 720000"/>
              <a:gd name="connsiteX49" fmla="*/ 374844 w 749688"/>
              <a:gd name="connsiteY49" fmla="*/ 720000 h 720000"/>
              <a:gd name="connsiteX50" fmla="*/ 749688 w 749688"/>
              <a:gd name="connsiteY50" fmla="*/ 36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49688" h="720000">
                <a:moveTo>
                  <a:pt x="388270" y="196450"/>
                </a:moveTo>
                <a:cubicBezTo>
                  <a:pt x="476602" y="196450"/>
                  <a:pt x="550212" y="270086"/>
                  <a:pt x="550212" y="358450"/>
                </a:cubicBezTo>
                <a:cubicBezTo>
                  <a:pt x="550212" y="448286"/>
                  <a:pt x="476602" y="520450"/>
                  <a:pt x="388270" y="520450"/>
                </a:cubicBezTo>
                <a:cubicBezTo>
                  <a:pt x="298465" y="520450"/>
                  <a:pt x="226327" y="448286"/>
                  <a:pt x="226327" y="358450"/>
                </a:cubicBezTo>
                <a:cubicBezTo>
                  <a:pt x="226327" y="339305"/>
                  <a:pt x="229271" y="320159"/>
                  <a:pt x="236632" y="302486"/>
                </a:cubicBezTo>
                <a:lnTo>
                  <a:pt x="242521" y="306905"/>
                </a:lnTo>
                <a:cubicBezTo>
                  <a:pt x="269021" y="293650"/>
                  <a:pt x="269021" y="293650"/>
                  <a:pt x="269021" y="293650"/>
                </a:cubicBezTo>
                <a:cubicBezTo>
                  <a:pt x="280799" y="301014"/>
                  <a:pt x="280799" y="301014"/>
                  <a:pt x="280799" y="301014"/>
                </a:cubicBezTo>
                <a:cubicBezTo>
                  <a:pt x="270493" y="317214"/>
                  <a:pt x="264604" y="337832"/>
                  <a:pt x="264604" y="358450"/>
                </a:cubicBezTo>
                <a:cubicBezTo>
                  <a:pt x="264604" y="426196"/>
                  <a:pt x="320548" y="482159"/>
                  <a:pt x="388270" y="482159"/>
                </a:cubicBezTo>
                <a:cubicBezTo>
                  <a:pt x="454519" y="482159"/>
                  <a:pt x="510463" y="426196"/>
                  <a:pt x="510463" y="358450"/>
                </a:cubicBezTo>
                <a:cubicBezTo>
                  <a:pt x="510463" y="290705"/>
                  <a:pt x="454519" y="236214"/>
                  <a:pt x="388270" y="236214"/>
                </a:cubicBezTo>
                <a:cubicBezTo>
                  <a:pt x="348520" y="236214"/>
                  <a:pt x="314659" y="253886"/>
                  <a:pt x="292576" y="281868"/>
                </a:cubicBezTo>
                <a:cubicBezTo>
                  <a:pt x="311715" y="295123"/>
                  <a:pt x="311715" y="295123"/>
                  <a:pt x="311715" y="295123"/>
                </a:cubicBezTo>
                <a:cubicBezTo>
                  <a:pt x="329381" y="273032"/>
                  <a:pt x="357353" y="258305"/>
                  <a:pt x="388270" y="258305"/>
                </a:cubicBezTo>
                <a:cubicBezTo>
                  <a:pt x="442741" y="258305"/>
                  <a:pt x="486907" y="303959"/>
                  <a:pt x="486907" y="358450"/>
                </a:cubicBezTo>
                <a:cubicBezTo>
                  <a:pt x="486907" y="414414"/>
                  <a:pt x="442741" y="458596"/>
                  <a:pt x="388270" y="458596"/>
                </a:cubicBezTo>
                <a:cubicBezTo>
                  <a:pt x="332326" y="458596"/>
                  <a:pt x="288160" y="414414"/>
                  <a:pt x="288160" y="358450"/>
                </a:cubicBezTo>
                <a:cubicBezTo>
                  <a:pt x="288160" y="342250"/>
                  <a:pt x="291104" y="326050"/>
                  <a:pt x="298465" y="312796"/>
                </a:cubicBezTo>
                <a:cubicBezTo>
                  <a:pt x="330854" y="333414"/>
                  <a:pt x="330854" y="333414"/>
                  <a:pt x="330854" y="333414"/>
                </a:cubicBezTo>
                <a:cubicBezTo>
                  <a:pt x="327909" y="340777"/>
                  <a:pt x="324965" y="349614"/>
                  <a:pt x="324965" y="358450"/>
                </a:cubicBezTo>
                <a:cubicBezTo>
                  <a:pt x="324965" y="393796"/>
                  <a:pt x="352937" y="421777"/>
                  <a:pt x="388270" y="421777"/>
                </a:cubicBezTo>
                <a:cubicBezTo>
                  <a:pt x="422130" y="421777"/>
                  <a:pt x="450102" y="393796"/>
                  <a:pt x="450102" y="358450"/>
                </a:cubicBezTo>
                <a:cubicBezTo>
                  <a:pt x="450102" y="324577"/>
                  <a:pt x="422130" y="296596"/>
                  <a:pt x="388270" y="296596"/>
                </a:cubicBezTo>
                <a:cubicBezTo>
                  <a:pt x="370603" y="296596"/>
                  <a:pt x="354409" y="303959"/>
                  <a:pt x="342631" y="315741"/>
                </a:cubicBezTo>
                <a:cubicBezTo>
                  <a:pt x="364714" y="328996"/>
                  <a:pt x="364714" y="328996"/>
                  <a:pt x="364714" y="328996"/>
                </a:cubicBezTo>
                <a:cubicBezTo>
                  <a:pt x="370603" y="324577"/>
                  <a:pt x="379436" y="321632"/>
                  <a:pt x="388270" y="321632"/>
                </a:cubicBezTo>
                <a:cubicBezTo>
                  <a:pt x="408880" y="321632"/>
                  <a:pt x="425075" y="337832"/>
                  <a:pt x="425075" y="358450"/>
                </a:cubicBezTo>
                <a:cubicBezTo>
                  <a:pt x="425075" y="379068"/>
                  <a:pt x="408880" y="396741"/>
                  <a:pt x="388270" y="396741"/>
                </a:cubicBezTo>
                <a:cubicBezTo>
                  <a:pt x="366187" y="396741"/>
                  <a:pt x="349992" y="379068"/>
                  <a:pt x="349992" y="358450"/>
                </a:cubicBezTo>
                <a:cubicBezTo>
                  <a:pt x="349992" y="355505"/>
                  <a:pt x="351464" y="351086"/>
                  <a:pt x="351464" y="348141"/>
                </a:cubicBezTo>
                <a:cubicBezTo>
                  <a:pt x="382381" y="367286"/>
                  <a:pt x="382381" y="367286"/>
                  <a:pt x="382381" y="367286"/>
                </a:cubicBezTo>
                <a:cubicBezTo>
                  <a:pt x="386797" y="361396"/>
                  <a:pt x="386797" y="361396"/>
                  <a:pt x="386797" y="361396"/>
                </a:cubicBezTo>
                <a:cubicBezTo>
                  <a:pt x="267549" y="281868"/>
                  <a:pt x="267549" y="281868"/>
                  <a:pt x="267549" y="281868"/>
                </a:cubicBezTo>
                <a:cubicBezTo>
                  <a:pt x="238105" y="295123"/>
                  <a:pt x="238105" y="295123"/>
                  <a:pt x="238105" y="295123"/>
                </a:cubicBezTo>
                <a:cubicBezTo>
                  <a:pt x="190994" y="264196"/>
                  <a:pt x="190994" y="264196"/>
                  <a:pt x="190994" y="264196"/>
                </a:cubicBezTo>
                <a:cubicBezTo>
                  <a:pt x="220438" y="250941"/>
                  <a:pt x="220438" y="250941"/>
                  <a:pt x="220438" y="250941"/>
                </a:cubicBezTo>
                <a:cubicBezTo>
                  <a:pt x="211605" y="246523"/>
                  <a:pt x="211605" y="246523"/>
                  <a:pt x="211605" y="246523"/>
                </a:cubicBezTo>
                <a:cubicBezTo>
                  <a:pt x="218966" y="234741"/>
                  <a:pt x="218966" y="234741"/>
                  <a:pt x="218966" y="234741"/>
                </a:cubicBezTo>
                <a:cubicBezTo>
                  <a:pt x="227799" y="239159"/>
                  <a:pt x="227799" y="239159"/>
                  <a:pt x="227799" y="239159"/>
                </a:cubicBezTo>
                <a:cubicBezTo>
                  <a:pt x="227799" y="208232"/>
                  <a:pt x="227799" y="208232"/>
                  <a:pt x="227799" y="208232"/>
                </a:cubicBezTo>
                <a:cubicBezTo>
                  <a:pt x="274910" y="239159"/>
                  <a:pt x="274910" y="239159"/>
                  <a:pt x="274910" y="239159"/>
                </a:cubicBezTo>
                <a:cubicBezTo>
                  <a:pt x="274910" y="270086"/>
                  <a:pt x="274910" y="270086"/>
                  <a:pt x="274910" y="270086"/>
                </a:cubicBezTo>
                <a:cubicBezTo>
                  <a:pt x="285215" y="277450"/>
                  <a:pt x="285215" y="277450"/>
                  <a:pt x="285215" y="277450"/>
                </a:cubicBezTo>
                <a:cubicBezTo>
                  <a:pt x="285215" y="242105"/>
                  <a:pt x="285215" y="242105"/>
                  <a:pt x="285215" y="242105"/>
                </a:cubicBezTo>
                <a:cubicBezTo>
                  <a:pt x="280799" y="237686"/>
                  <a:pt x="280799" y="237686"/>
                  <a:pt x="280799" y="237686"/>
                </a:cubicBezTo>
                <a:cubicBezTo>
                  <a:pt x="308771" y="212650"/>
                  <a:pt x="347048" y="196450"/>
                  <a:pt x="388270" y="196450"/>
                </a:cubicBezTo>
                <a:close/>
                <a:moveTo>
                  <a:pt x="374844" y="0"/>
                </a:moveTo>
                <a:lnTo>
                  <a:pt x="0" y="360000"/>
                </a:lnTo>
                <a:lnTo>
                  <a:pt x="374844" y="720000"/>
                </a:lnTo>
                <a:lnTo>
                  <a:pt x="749688" y="360000"/>
                </a:lnTo>
                <a:close/>
              </a:path>
            </a:pathLst>
          </a:custGeom>
          <a:solidFill>
            <a:srgbClr val="0CAC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67"/>
          <p:cNvSpPr txBox="1"/>
          <p:nvPr/>
        </p:nvSpPr>
        <p:spPr>
          <a:xfrm>
            <a:off x="1847528" y="5041305"/>
            <a:ext cx="1716789" cy="369332"/>
          </a:xfrm>
          <a:prstGeom prst="rect">
            <a:avLst/>
          </a:prstGeom>
          <a:noFill/>
        </p:spPr>
        <p:txBody>
          <a:bodyPr wrap="square" rtlCol="0">
            <a:spAutoFit/>
          </a:bodyPr>
          <a:lstStyle/>
          <a:p>
            <a:pPr algn="r"/>
            <a:r>
              <a:rPr lang="en-US" altLang="zh-CN" b="1" dirty="0">
                <a:latin typeface="Arial" panose="020B0604020202020204" pitchFamily="34" charset="0"/>
                <a:ea typeface="微软雅黑" panose="020B0503020204020204" pitchFamily="34" charset="-122"/>
                <a:cs typeface="Arial" panose="020B0604020202020204" pitchFamily="34" charset="0"/>
              </a:rPr>
              <a:t>SẢN PHẨM</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sp>
        <p:nvSpPr>
          <p:cNvPr id="69" name="文本框 68"/>
          <p:cNvSpPr txBox="1"/>
          <p:nvPr/>
        </p:nvSpPr>
        <p:spPr>
          <a:xfrm>
            <a:off x="103240" y="5473540"/>
            <a:ext cx="3466506" cy="785343"/>
          </a:xfrm>
          <a:prstGeom prst="rect">
            <a:avLst/>
          </a:prstGeom>
          <a:noFill/>
        </p:spPr>
        <p:txBody>
          <a:bodyPr wrap="square" rtlCol="0">
            <a:spAutoFit/>
          </a:bodyPr>
          <a:lstStyle/>
          <a:p>
            <a:pPr algn="r">
              <a:lnSpc>
                <a:spcPct val="150000"/>
              </a:lnSpc>
            </a:pP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Lưu</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lại</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thông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tin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về</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sản</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phẩm</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mà</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hàng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đã</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mua</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p>
        </p:txBody>
      </p:sp>
      <p:sp>
        <p:nvSpPr>
          <p:cNvPr id="70" name="矩形 69"/>
          <p:cNvSpPr/>
          <p:nvPr/>
        </p:nvSpPr>
        <p:spPr>
          <a:xfrm>
            <a:off x="2747393" y="5424637"/>
            <a:ext cx="720000" cy="36000"/>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73" name="任意多边形 48"/>
          <p:cNvSpPr>
            <a:spLocks noChangeAspect="1"/>
          </p:cNvSpPr>
          <p:nvPr/>
        </p:nvSpPr>
        <p:spPr>
          <a:xfrm flipH="1">
            <a:off x="3094497" y="4671518"/>
            <a:ext cx="374845" cy="360000"/>
          </a:xfrm>
          <a:custGeom>
            <a:avLst/>
            <a:gdLst>
              <a:gd name="connsiteX0" fmla="*/ 388270 w 749688"/>
              <a:gd name="connsiteY0" fmla="*/ 196450 h 720000"/>
              <a:gd name="connsiteX1" fmla="*/ 550212 w 749688"/>
              <a:gd name="connsiteY1" fmla="*/ 358450 h 720000"/>
              <a:gd name="connsiteX2" fmla="*/ 388270 w 749688"/>
              <a:gd name="connsiteY2" fmla="*/ 520450 h 720000"/>
              <a:gd name="connsiteX3" fmla="*/ 226327 w 749688"/>
              <a:gd name="connsiteY3" fmla="*/ 358450 h 720000"/>
              <a:gd name="connsiteX4" fmla="*/ 236632 w 749688"/>
              <a:gd name="connsiteY4" fmla="*/ 302486 h 720000"/>
              <a:gd name="connsiteX5" fmla="*/ 242521 w 749688"/>
              <a:gd name="connsiteY5" fmla="*/ 306905 h 720000"/>
              <a:gd name="connsiteX6" fmla="*/ 269021 w 749688"/>
              <a:gd name="connsiteY6" fmla="*/ 293650 h 720000"/>
              <a:gd name="connsiteX7" fmla="*/ 280799 w 749688"/>
              <a:gd name="connsiteY7" fmla="*/ 301014 h 720000"/>
              <a:gd name="connsiteX8" fmla="*/ 264604 w 749688"/>
              <a:gd name="connsiteY8" fmla="*/ 358450 h 720000"/>
              <a:gd name="connsiteX9" fmla="*/ 388270 w 749688"/>
              <a:gd name="connsiteY9" fmla="*/ 482159 h 720000"/>
              <a:gd name="connsiteX10" fmla="*/ 510463 w 749688"/>
              <a:gd name="connsiteY10" fmla="*/ 358450 h 720000"/>
              <a:gd name="connsiteX11" fmla="*/ 388270 w 749688"/>
              <a:gd name="connsiteY11" fmla="*/ 236214 h 720000"/>
              <a:gd name="connsiteX12" fmla="*/ 292576 w 749688"/>
              <a:gd name="connsiteY12" fmla="*/ 281868 h 720000"/>
              <a:gd name="connsiteX13" fmla="*/ 311715 w 749688"/>
              <a:gd name="connsiteY13" fmla="*/ 295123 h 720000"/>
              <a:gd name="connsiteX14" fmla="*/ 388270 w 749688"/>
              <a:gd name="connsiteY14" fmla="*/ 258305 h 720000"/>
              <a:gd name="connsiteX15" fmla="*/ 486907 w 749688"/>
              <a:gd name="connsiteY15" fmla="*/ 358450 h 720000"/>
              <a:gd name="connsiteX16" fmla="*/ 388270 w 749688"/>
              <a:gd name="connsiteY16" fmla="*/ 458596 h 720000"/>
              <a:gd name="connsiteX17" fmla="*/ 288160 w 749688"/>
              <a:gd name="connsiteY17" fmla="*/ 358450 h 720000"/>
              <a:gd name="connsiteX18" fmla="*/ 298465 w 749688"/>
              <a:gd name="connsiteY18" fmla="*/ 312796 h 720000"/>
              <a:gd name="connsiteX19" fmla="*/ 330854 w 749688"/>
              <a:gd name="connsiteY19" fmla="*/ 333414 h 720000"/>
              <a:gd name="connsiteX20" fmla="*/ 324965 w 749688"/>
              <a:gd name="connsiteY20" fmla="*/ 358450 h 720000"/>
              <a:gd name="connsiteX21" fmla="*/ 388270 w 749688"/>
              <a:gd name="connsiteY21" fmla="*/ 421777 h 720000"/>
              <a:gd name="connsiteX22" fmla="*/ 450102 w 749688"/>
              <a:gd name="connsiteY22" fmla="*/ 358450 h 720000"/>
              <a:gd name="connsiteX23" fmla="*/ 388270 w 749688"/>
              <a:gd name="connsiteY23" fmla="*/ 296596 h 720000"/>
              <a:gd name="connsiteX24" fmla="*/ 342631 w 749688"/>
              <a:gd name="connsiteY24" fmla="*/ 315741 h 720000"/>
              <a:gd name="connsiteX25" fmla="*/ 364714 w 749688"/>
              <a:gd name="connsiteY25" fmla="*/ 328996 h 720000"/>
              <a:gd name="connsiteX26" fmla="*/ 388270 w 749688"/>
              <a:gd name="connsiteY26" fmla="*/ 321632 h 720000"/>
              <a:gd name="connsiteX27" fmla="*/ 425075 w 749688"/>
              <a:gd name="connsiteY27" fmla="*/ 358450 h 720000"/>
              <a:gd name="connsiteX28" fmla="*/ 388270 w 749688"/>
              <a:gd name="connsiteY28" fmla="*/ 396741 h 720000"/>
              <a:gd name="connsiteX29" fmla="*/ 349992 w 749688"/>
              <a:gd name="connsiteY29" fmla="*/ 358450 h 720000"/>
              <a:gd name="connsiteX30" fmla="*/ 351464 w 749688"/>
              <a:gd name="connsiteY30" fmla="*/ 348141 h 720000"/>
              <a:gd name="connsiteX31" fmla="*/ 382381 w 749688"/>
              <a:gd name="connsiteY31" fmla="*/ 367286 h 720000"/>
              <a:gd name="connsiteX32" fmla="*/ 386797 w 749688"/>
              <a:gd name="connsiteY32" fmla="*/ 361396 h 720000"/>
              <a:gd name="connsiteX33" fmla="*/ 267549 w 749688"/>
              <a:gd name="connsiteY33" fmla="*/ 281868 h 720000"/>
              <a:gd name="connsiteX34" fmla="*/ 238105 w 749688"/>
              <a:gd name="connsiteY34" fmla="*/ 295123 h 720000"/>
              <a:gd name="connsiteX35" fmla="*/ 190994 w 749688"/>
              <a:gd name="connsiteY35" fmla="*/ 264196 h 720000"/>
              <a:gd name="connsiteX36" fmla="*/ 220438 w 749688"/>
              <a:gd name="connsiteY36" fmla="*/ 250941 h 720000"/>
              <a:gd name="connsiteX37" fmla="*/ 211605 w 749688"/>
              <a:gd name="connsiteY37" fmla="*/ 246523 h 720000"/>
              <a:gd name="connsiteX38" fmla="*/ 218966 w 749688"/>
              <a:gd name="connsiteY38" fmla="*/ 234741 h 720000"/>
              <a:gd name="connsiteX39" fmla="*/ 227799 w 749688"/>
              <a:gd name="connsiteY39" fmla="*/ 239159 h 720000"/>
              <a:gd name="connsiteX40" fmla="*/ 227799 w 749688"/>
              <a:gd name="connsiteY40" fmla="*/ 208232 h 720000"/>
              <a:gd name="connsiteX41" fmla="*/ 274910 w 749688"/>
              <a:gd name="connsiteY41" fmla="*/ 239159 h 720000"/>
              <a:gd name="connsiteX42" fmla="*/ 274910 w 749688"/>
              <a:gd name="connsiteY42" fmla="*/ 270086 h 720000"/>
              <a:gd name="connsiteX43" fmla="*/ 285215 w 749688"/>
              <a:gd name="connsiteY43" fmla="*/ 277450 h 720000"/>
              <a:gd name="connsiteX44" fmla="*/ 285215 w 749688"/>
              <a:gd name="connsiteY44" fmla="*/ 242105 h 720000"/>
              <a:gd name="connsiteX45" fmla="*/ 280799 w 749688"/>
              <a:gd name="connsiteY45" fmla="*/ 237686 h 720000"/>
              <a:gd name="connsiteX46" fmla="*/ 388270 w 749688"/>
              <a:gd name="connsiteY46" fmla="*/ 196450 h 720000"/>
              <a:gd name="connsiteX47" fmla="*/ 374844 w 749688"/>
              <a:gd name="connsiteY47" fmla="*/ 0 h 720000"/>
              <a:gd name="connsiteX48" fmla="*/ 0 w 749688"/>
              <a:gd name="connsiteY48" fmla="*/ 360000 h 720000"/>
              <a:gd name="connsiteX49" fmla="*/ 374844 w 749688"/>
              <a:gd name="connsiteY49" fmla="*/ 720000 h 720000"/>
              <a:gd name="connsiteX50" fmla="*/ 749688 w 749688"/>
              <a:gd name="connsiteY50" fmla="*/ 36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49688" h="720000">
                <a:moveTo>
                  <a:pt x="388270" y="196450"/>
                </a:moveTo>
                <a:cubicBezTo>
                  <a:pt x="476602" y="196450"/>
                  <a:pt x="550212" y="270086"/>
                  <a:pt x="550212" y="358450"/>
                </a:cubicBezTo>
                <a:cubicBezTo>
                  <a:pt x="550212" y="448286"/>
                  <a:pt x="476602" y="520450"/>
                  <a:pt x="388270" y="520450"/>
                </a:cubicBezTo>
                <a:cubicBezTo>
                  <a:pt x="298465" y="520450"/>
                  <a:pt x="226327" y="448286"/>
                  <a:pt x="226327" y="358450"/>
                </a:cubicBezTo>
                <a:cubicBezTo>
                  <a:pt x="226327" y="339305"/>
                  <a:pt x="229271" y="320159"/>
                  <a:pt x="236632" y="302486"/>
                </a:cubicBezTo>
                <a:lnTo>
                  <a:pt x="242521" y="306905"/>
                </a:lnTo>
                <a:cubicBezTo>
                  <a:pt x="269021" y="293650"/>
                  <a:pt x="269021" y="293650"/>
                  <a:pt x="269021" y="293650"/>
                </a:cubicBezTo>
                <a:cubicBezTo>
                  <a:pt x="280799" y="301014"/>
                  <a:pt x="280799" y="301014"/>
                  <a:pt x="280799" y="301014"/>
                </a:cubicBezTo>
                <a:cubicBezTo>
                  <a:pt x="270493" y="317214"/>
                  <a:pt x="264604" y="337832"/>
                  <a:pt x="264604" y="358450"/>
                </a:cubicBezTo>
                <a:cubicBezTo>
                  <a:pt x="264604" y="426196"/>
                  <a:pt x="320548" y="482159"/>
                  <a:pt x="388270" y="482159"/>
                </a:cubicBezTo>
                <a:cubicBezTo>
                  <a:pt x="454519" y="482159"/>
                  <a:pt x="510463" y="426196"/>
                  <a:pt x="510463" y="358450"/>
                </a:cubicBezTo>
                <a:cubicBezTo>
                  <a:pt x="510463" y="290705"/>
                  <a:pt x="454519" y="236214"/>
                  <a:pt x="388270" y="236214"/>
                </a:cubicBezTo>
                <a:cubicBezTo>
                  <a:pt x="348520" y="236214"/>
                  <a:pt x="314659" y="253886"/>
                  <a:pt x="292576" y="281868"/>
                </a:cubicBezTo>
                <a:cubicBezTo>
                  <a:pt x="311715" y="295123"/>
                  <a:pt x="311715" y="295123"/>
                  <a:pt x="311715" y="295123"/>
                </a:cubicBezTo>
                <a:cubicBezTo>
                  <a:pt x="329381" y="273032"/>
                  <a:pt x="357353" y="258305"/>
                  <a:pt x="388270" y="258305"/>
                </a:cubicBezTo>
                <a:cubicBezTo>
                  <a:pt x="442741" y="258305"/>
                  <a:pt x="486907" y="303959"/>
                  <a:pt x="486907" y="358450"/>
                </a:cubicBezTo>
                <a:cubicBezTo>
                  <a:pt x="486907" y="414414"/>
                  <a:pt x="442741" y="458596"/>
                  <a:pt x="388270" y="458596"/>
                </a:cubicBezTo>
                <a:cubicBezTo>
                  <a:pt x="332326" y="458596"/>
                  <a:pt x="288160" y="414414"/>
                  <a:pt x="288160" y="358450"/>
                </a:cubicBezTo>
                <a:cubicBezTo>
                  <a:pt x="288160" y="342250"/>
                  <a:pt x="291104" y="326050"/>
                  <a:pt x="298465" y="312796"/>
                </a:cubicBezTo>
                <a:cubicBezTo>
                  <a:pt x="330854" y="333414"/>
                  <a:pt x="330854" y="333414"/>
                  <a:pt x="330854" y="333414"/>
                </a:cubicBezTo>
                <a:cubicBezTo>
                  <a:pt x="327909" y="340777"/>
                  <a:pt x="324965" y="349614"/>
                  <a:pt x="324965" y="358450"/>
                </a:cubicBezTo>
                <a:cubicBezTo>
                  <a:pt x="324965" y="393796"/>
                  <a:pt x="352937" y="421777"/>
                  <a:pt x="388270" y="421777"/>
                </a:cubicBezTo>
                <a:cubicBezTo>
                  <a:pt x="422130" y="421777"/>
                  <a:pt x="450102" y="393796"/>
                  <a:pt x="450102" y="358450"/>
                </a:cubicBezTo>
                <a:cubicBezTo>
                  <a:pt x="450102" y="324577"/>
                  <a:pt x="422130" y="296596"/>
                  <a:pt x="388270" y="296596"/>
                </a:cubicBezTo>
                <a:cubicBezTo>
                  <a:pt x="370603" y="296596"/>
                  <a:pt x="354409" y="303959"/>
                  <a:pt x="342631" y="315741"/>
                </a:cubicBezTo>
                <a:cubicBezTo>
                  <a:pt x="364714" y="328996"/>
                  <a:pt x="364714" y="328996"/>
                  <a:pt x="364714" y="328996"/>
                </a:cubicBezTo>
                <a:cubicBezTo>
                  <a:pt x="370603" y="324577"/>
                  <a:pt x="379436" y="321632"/>
                  <a:pt x="388270" y="321632"/>
                </a:cubicBezTo>
                <a:cubicBezTo>
                  <a:pt x="408880" y="321632"/>
                  <a:pt x="425075" y="337832"/>
                  <a:pt x="425075" y="358450"/>
                </a:cubicBezTo>
                <a:cubicBezTo>
                  <a:pt x="425075" y="379068"/>
                  <a:pt x="408880" y="396741"/>
                  <a:pt x="388270" y="396741"/>
                </a:cubicBezTo>
                <a:cubicBezTo>
                  <a:pt x="366187" y="396741"/>
                  <a:pt x="349992" y="379068"/>
                  <a:pt x="349992" y="358450"/>
                </a:cubicBezTo>
                <a:cubicBezTo>
                  <a:pt x="349992" y="355505"/>
                  <a:pt x="351464" y="351086"/>
                  <a:pt x="351464" y="348141"/>
                </a:cubicBezTo>
                <a:cubicBezTo>
                  <a:pt x="382381" y="367286"/>
                  <a:pt x="382381" y="367286"/>
                  <a:pt x="382381" y="367286"/>
                </a:cubicBezTo>
                <a:cubicBezTo>
                  <a:pt x="386797" y="361396"/>
                  <a:pt x="386797" y="361396"/>
                  <a:pt x="386797" y="361396"/>
                </a:cubicBezTo>
                <a:cubicBezTo>
                  <a:pt x="267549" y="281868"/>
                  <a:pt x="267549" y="281868"/>
                  <a:pt x="267549" y="281868"/>
                </a:cubicBezTo>
                <a:cubicBezTo>
                  <a:pt x="238105" y="295123"/>
                  <a:pt x="238105" y="295123"/>
                  <a:pt x="238105" y="295123"/>
                </a:cubicBezTo>
                <a:cubicBezTo>
                  <a:pt x="190994" y="264196"/>
                  <a:pt x="190994" y="264196"/>
                  <a:pt x="190994" y="264196"/>
                </a:cubicBezTo>
                <a:cubicBezTo>
                  <a:pt x="220438" y="250941"/>
                  <a:pt x="220438" y="250941"/>
                  <a:pt x="220438" y="250941"/>
                </a:cubicBezTo>
                <a:cubicBezTo>
                  <a:pt x="211605" y="246523"/>
                  <a:pt x="211605" y="246523"/>
                  <a:pt x="211605" y="246523"/>
                </a:cubicBezTo>
                <a:cubicBezTo>
                  <a:pt x="218966" y="234741"/>
                  <a:pt x="218966" y="234741"/>
                  <a:pt x="218966" y="234741"/>
                </a:cubicBezTo>
                <a:cubicBezTo>
                  <a:pt x="227799" y="239159"/>
                  <a:pt x="227799" y="239159"/>
                  <a:pt x="227799" y="239159"/>
                </a:cubicBezTo>
                <a:cubicBezTo>
                  <a:pt x="227799" y="208232"/>
                  <a:pt x="227799" y="208232"/>
                  <a:pt x="227799" y="208232"/>
                </a:cubicBezTo>
                <a:cubicBezTo>
                  <a:pt x="274910" y="239159"/>
                  <a:pt x="274910" y="239159"/>
                  <a:pt x="274910" y="239159"/>
                </a:cubicBezTo>
                <a:cubicBezTo>
                  <a:pt x="274910" y="270086"/>
                  <a:pt x="274910" y="270086"/>
                  <a:pt x="274910" y="270086"/>
                </a:cubicBezTo>
                <a:cubicBezTo>
                  <a:pt x="285215" y="277450"/>
                  <a:pt x="285215" y="277450"/>
                  <a:pt x="285215" y="277450"/>
                </a:cubicBezTo>
                <a:cubicBezTo>
                  <a:pt x="285215" y="242105"/>
                  <a:pt x="285215" y="242105"/>
                  <a:pt x="285215" y="242105"/>
                </a:cubicBezTo>
                <a:cubicBezTo>
                  <a:pt x="280799" y="237686"/>
                  <a:pt x="280799" y="237686"/>
                  <a:pt x="280799" y="237686"/>
                </a:cubicBezTo>
                <a:cubicBezTo>
                  <a:pt x="308771" y="212650"/>
                  <a:pt x="347048" y="196450"/>
                  <a:pt x="388270" y="196450"/>
                </a:cubicBezTo>
                <a:close/>
                <a:moveTo>
                  <a:pt x="374844" y="0"/>
                </a:moveTo>
                <a:lnTo>
                  <a:pt x="0" y="360000"/>
                </a:lnTo>
                <a:lnTo>
                  <a:pt x="374844" y="720000"/>
                </a:lnTo>
                <a:lnTo>
                  <a:pt x="749688" y="360000"/>
                </a:lnTo>
                <a:close/>
              </a:path>
            </a:pathLst>
          </a:custGeom>
          <a:solidFill>
            <a:srgbClr val="0CAC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advTm="500">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1384" y="1556792"/>
            <a:ext cx="3321749" cy="338554"/>
          </a:xfrm>
          <a:prstGeom prst="rect">
            <a:avLst/>
          </a:prstGeom>
          <a:noFill/>
        </p:spPr>
        <p:txBody>
          <a:bodyPr wrap="square" rtlCol="0">
            <a:spAutoFit/>
          </a:bodyPr>
          <a:lstStyle/>
          <a:p>
            <a:r>
              <a:rPr lang="en-US" altLang="zh-CN" sz="1600" b="1" dirty="0" err="1">
                <a:latin typeface="Arial" panose="020B0604020202020204" pitchFamily="34" charset="0"/>
                <a:ea typeface="微软雅黑" panose="020B0503020204020204" pitchFamily="34" charset="-122"/>
                <a:cs typeface="Arial" panose="020B0604020202020204" pitchFamily="34" charset="0"/>
              </a:rPr>
              <a:t>Thời</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gian</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vàng</a:t>
            </a:r>
            <a:r>
              <a:rPr lang="zh-CN" altLang="en-US" sz="1600" b="1" dirty="0">
                <a:latin typeface="Arial" panose="020B0604020202020204" pitchFamily="34" charset="0"/>
                <a:ea typeface="微软雅黑" panose="020B0503020204020204" pitchFamily="34" charset="-122"/>
                <a:cs typeface="Arial" panose="020B0604020202020204" pitchFamily="34" charset="0"/>
              </a:rPr>
              <a:t>：</a:t>
            </a:r>
            <a:r>
              <a:rPr lang="en-US" altLang="zh-CN" sz="1600" b="1" dirty="0">
                <a:latin typeface="Arial" panose="020B0604020202020204" pitchFamily="34" charset="0"/>
                <a:ea typeface="微软雅黑" panose="020B0503020204020204" pitchFamily="34" charset="-122"/>
                <a:cs typeface="Arial" panose="020B0604020202020204" pitchFamily="34" charset="0"/>
              </a:rPr>
              <a:t>18:00 - 20</a:t>
            </a:r>
            <a:r>
              <a:rPr lang="vi-VN" altLang="zh-CN" sz="1600" b="1" dirty="0">
                <a:latin typeface="Arial" panose="020B0604020202020204" pitchFamily="34" charset="0"/>
                <a:ea typeface="微软雅黑" panose="020B0503020204020204" pitchFamily="34" charset="-122"/>
                <a:cs typeface="Arial" panose="020B0604020202020204" pitchFamily="34" charset="0"/>
              </a:rPr>
              <a:t>:</a:t>
            </a:r>
            <a:r>
              <a:rPr lang="en-US" altLang="zh-CN" sz="1600" b="1" dirty="0">
                <a:latin typeface="Arial" panose="020B0604020202020204" pitchFamily="34" charset="0"/>
                <a:ea typeface="微软雅黑" panose="020B0503020204020204" pitchFamily="34" charset="-122"/>
                <a:cs typeface="Arial" panose="020B0604020202020204" pitchFamily="34" charset="0"/>
              </a:rPr>
              <a:t>00</a:t>
            </a:r>
            <a:endParaRPr lang="zh-CN" altLang="en-US" sz="1600" b="1" dirty="0">
              <a:latin typeface="Arial" panose="020B0604020202020204" pitchFamily="34" charset="0"/>
              <a:ea typeface="微软雅黑" panose="020B0503020204020204" pitchFamily="34" charset="-122"/>
              <a:cs typeface="Arial" panose="020B0604020202020204" pitchFamily="34" charset="0"/>
            </a:endParaRPr>
          </a:p>
        </p:txBody>
      </p:sp>
      <p:sp>
        <p:nvSpPr>
          <p:cNvPr id="58" name="Rectangle 39"/>
          <p:cNvSpPr>
            <a:spLocks noChangeArrowheads="1"/>
          </p:cNvSpPr>
          <p:nvPr/>
        </p:nvSpPr>
        <p:spPr bwMode="auto">
          <a:xfrm>
            <a:off x="1425606" y="386971"/>
            <a:ext cx="8513106" cy="48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LƯU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Ý</a:t>
            </a:r>
            <a:r>
              <a:rPr lang="en-US" altLang="zh-CN" sz="2800" b="1" dirty="0">
                <a:latin typeface="Arial" panose="020B0604020202020204" pitchFamily="34" charset="0"/>
                <a:ea typeface="微软雅黑" panose="020B0503020204020204" pitchFamily="34" charset="-122"/>
                <a:cs typeface="Arial" panose="020B0604020202020204" pitchFamily="34" charset="0"/>
              </a:rPr>
              <a:t> TRONG CHĂM SÓC KHÁCH HÀNG</a:t>
            </a:r>
          </a:p>
        </p:txBody>
      </p:sp>
      <p:sp>
        <p:nvSpPr>
          <p:cNvPr id="59" name="矩形 5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486766" y="1983854"/>
            <a:ext cx="5887799" cy="785343"/>
          </a:xfrm>
          <a:prstGeom prst="rect">
            <a:avLst/>
          </a:prstGeom>
          <a:noFill/>
        </p:spPr>
        <p:txBody>
          <a:bodyPr wrap="square" rtlCol="0">
            <a:spAutoFit/>
          </a:bodyPr>
          <a:lstStyle/>
          <a:p>
            <a:pPr>
              <a:lnSpc>
                <a:spcPct val="150000"/>
              </a:lnSpc>
            </a:pPr>
            <a:r>
              <a:rPr lang="en-US" altLang="zh-CN" sz="1600" dirty="0" err="1">
                <a:latin typeface="Arial" panose="020B0604020202020204" pitchFamily="34" charset="0"/>
                <a:ea typeface="微软雅黑" panose="020B0503020204020204" pitchFamily="34" charset="-122"/>
                <a:cs typeface="Arial" panose="020B0604020202020204" pitchFamily="34" charset="0"/>
              </a:rPr>
              <a:t>Khoảng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thời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gian</a:t>
            </a:r>
            <a:r>
              <a:rPr lang="en-US" altLang="zh-CN" sz="1600" dirty="0">
                <a:latin typeface="Arial" panose="020B0604020202020204" pitchFamily="34" charset="0"/>
                <a:ea typeface="微软雅黑" panose="020B0503020204020204" pitchFamily="34" charset="-122"/>
                <a:cs typeface="Arial" panose="020B0604020202020204" pitchFamily="34" charset="0"/>
              </a:rPr>
              <a:t> 18:00 - 20:00,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đây</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là</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khoảng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thời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gian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nghỉ</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ngơi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và</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rảnh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rỗi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sẽ</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giúp</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việc</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tương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tác</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hiệu</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quả</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hơn</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6" name="任意多边形 8"/>
          <p:cNvSpPr>
            <a:spLocks noChangeAspect="1"/>
          </p:cNvSpPr>
          <p:nvPr/>
        </p:nvSpPr>
        <p:spPr>
          <a:xfrm flipH="1">
            <a:off x="3719736" y="1576635"/>
            <a:ext cx="374845" cy="360000"/>
          </a:xfrm>
          <a:custGeom>
            <a:avLst/>
            <a:gdLst>
              <a:gd name="connsiteX0" fmla="*/ 388270 w 749688"/>
              <a:gd name="connsiteY0" fmla="*/ 196450 h 720000"/>
              <a:gd name="connsiteX1" fmla="*/ 550212 w 749688"/>
              <a:gd name="connsiteY1" fmla="*/ 358450 h 720000"/>
              <a:gd name="connsiteX2" fmla="*/ 388270 w 749688"/>
              <a:gd name="connsiteY2" fmla="*/ 520450 h 720000"/>
              <a:gd name="connsiteX3" fmla="*/ 226327 w 749688"/>
              <a:gd name="connsiteY3" fmla="*/ 358450 h 720000"/>
              <a:gd name="connsiteX4" fmla="*/ 236632 w 749688"/>
              <a:gd name="connsiteY4" fmla="*/ 302486 h 720000"/>
              <a:gd name="connsiteX5" fmla="*/ 242521 w 749688"/>
              <a:gd name="connsiteY5" fmla="*/ 306905 h 720000"/>
              <a:gd name="connsiteX6" fmla="*/ 269021 w 749688"/>
              <a:gd name="connsiteY6" fmla="*/ 293650 h 720000"/>
              <a:gd name="connsiteX7" fmla="*/ 280799 w 749688"/>
              <a:gd name="connsiteY7" fmla="*/ 301014 h 720000"/>
              <a:gd name="connsiteX8" fmla="*/ 264604 w 749688"/>
              <a:gd name="connsiteY8" fmla="*/ 358450 h 720000"/>
              <a:gd name="connsiteX9" fmla="*/ 388270 w 749688"/>
              <a:gd name="connsiteY9" fmla="*/ 482159 h 720000"/>
              <a:gd name="connsiteX10" fmla="*/ 510463 w 749688"/>
              <a:gd name="connsiteY10" fmla="*/ 358450 h 720000"/>
              <a:gd name="connsiteX11" fmla="*/ 388270 w 749688"/>
              <a:gd name="connsiteY11" fmla="*/ 236214 h 720000"/>
              <a:gd name="connsiteX12" fmla="*/ 292576 w 749688"/>
              <a:gd name="connsiteY12" fmla="*/ 281868 h 720000"/>
              <a:gd name="connsiteX13" fmla="*/ 311715 w 749688"/>
              <a:gd name="connsiteY13" fmla="*/ 295123 h 720000"/>
              <a:gd name="connsiteX14" fmla="*/ 388270 w 749688"/>
              <a:gd name="connsiteY14" fmla="*/ 258305 h 720000"/>
              <a:gd name="connsiteX15" fmla="*/ 486907 w 749688"/>
              <a:gd name="connsiteY15" fmla="*/ 358450 h 720000"/>
              <a:gd name="connsiteX16" fmla="*/ 388270 w 749688"/>
              <a:gd name="connsiteY16" fmla="*/ 458596 h 720000"/>
              <a:gd name="connsiteX17" fmla="*/ 288160 w 749688"/>
              <a:gd name="connsiteY17" fmla="*/ 358450 h 720000"/>
              <a:gd name="connsiteX18" fmla="*/ 298465 w 749688"/>
              <a:gd name="connsiteY18" fmla="*/ 312796 h 720000"/>
              <a:gd name="connsiteX19" fmla="*/ 330854 w 749688"/>
              <a:gd name="connsiteY19" fmla="*/ 333414 h 720000"/>
              <a:gd name="connsiteX20" fmla="*/ 324965 w 749688"/>
              <a:gd name="connsiteY20" fmla="*/ 358450 h 720000"/>
              <a:gd name="connsiteX21" fmla="*/ 388270 w 749688"/>
              <a:gd name="connsiteY21" fmla="*/ 421777 h 720000"/>
              <a:gd name="connsiteX22" fmla="*/ 450102 w 749688"/>
              <a:gd name="connsiteY22" fmla="*/ 358450 h 720000"/>
              <a:gd name="connsiteX23" fmla="*/ 388270 w 749688"/>
              <a:gd name="connsiteY23" fmla="*/ 296596 h 720000"/>
              <a:gd name="connsiteX24" fmla="*/ 342631 w 749688"/>
              <a:gd name="connsiteY24" fmla="*/ 315741 h 720000"/>
              <a:gd name="connsiteX25" fmla="*/ 364714 w 749688"/>
              <a:gd name="connsiteY25" fmla="*/ 328996 h 720000"/>
              <a:gd name="connsiteX26" fmla="*/ 388270 w 749688"/>
              <a:gd name="connsiteY26" fmla="*/ 321632 h 720000"/>
              <a:gd name="connsiteX27" fmla="*/ 425075 w 749688"/>
              <a:gd name="connsiteY27" fmla="*/ 358450 h 720000"/>
              <a:gd name="connsiteX28" fmla="*/ 388270 w 749688"/>
              <a:gd name="connsiteY28" fmla="*/ 396741 h 720000"/>
              <a:gd name="connsiteX29" fmla="*/ 349992 w 749688"/>
              <a:gd name="connsiteY29" fmla="*/ 358450 h 720000"/>
              <a:gd name="connsiteX30" fmla="*/ 351464 w 749688"/>
              <a:gd name="connsiteY30" fmla="*/ 348141 h 720000"/>
              <a:gd name="connsiteX31" fmla="*/ 382381 w 749688"/>
              <a:gd name="connsiteY31" fmla="*/ 367286 h 720000"/>
              <a:gd name="connsiteX32" fmla="*/ 386797 w 749688"/>
              <a:gd name="connsiteY32" fmla="*/ 361396 h 720000"/>
              <a:gd name="connsiteX33" fmla="*/ 267549 w 749688"/>
              <a:gd name="connsiteY33" fmla="*/ 281868 h 720000"/>
              <a:gd name="connsiteX34" fmla="*/ 238105 w 749688"/>
              <a:gd name="connsiteY34" fmla="*/ 295123 h 720000"/>
              <a:gd name="connsiteX35" fmla="*/ 190994 w 749688"/>
              <a:gd name="connsiteY35" fmla="*/ 264196 h 720000"/>
              <a:gd name="connsiteX36" fmla="*/ 220438 w 749688"/>
              <a:gd name="connsiteY36" fmla="*/ 250941 h 720000"/>
              <a:gd name="connsiteX37" fmla="*/ 211605 w 749688"/>
              <a:gd name="connsiteY37" fmla="*/ 246523 h 720000"/>
              <a:gd name="connsiteX38" fmla="*/ 218966 w 749688"/>
              <a:gd name="connsiteY38" fmla="*/ 234741 h 720000"/>
              <a:gd name="connsiteX39" fmla="*/ 227799 w 749688"/>
              <a:gd name="connsiteY39" fmla="*/ 239159 h 720000"/>
              <a:gd name="connsiteX40" fmla="*/ 227799 w 749688"/>
              <a:gd name="connsiteY40" fmla="*/ 208232 h 720000"/>
              <a:gd name="connsiteX41" fmla="*/ 274910 w 749688"/>
              <a:gd name="connsiteY41" fmla="*/ 239159 h 720000"/>
              <a:gd name="connsiteX42" fmla="*/ 274910 w 749688"/>
              <a:gd name="connsiteY42" fmla="*/ 270086 h 720000"/>
              <a:gd name="connsiteX43" fmla="*/ 285215 w 749688"/>
              <a:gd name="connsiteY43" fmla="*/ 277450 h 720000"/>
              <a:gd name="connsiteX44" fmla="*/ 285215 w 749688"/>
              <a:gd name="connsiteY44" fmla="*/ 242105 h 720000"/>
              <a:gd name="connsiteX45" fmla="*/ 280799 w 749688"/>
              <a:gd name="connsiteY45" fmla="*/ 237686 h 720000"/>
              <a:gd name="connsiteX46" fmla="*/ 388270 w 749688"/>
              <a:gd name="connsiteY46" fmla="*/ 196450 h 720000"/>
              <a:gd name="connsiteX47" fmla="*/ 374844 w 749688"/>
              <a:gd name="connsiteY47" fmla="*/ 0 h 720000"/>
              <a:gd name="connsiteX48" fmla="*/ 0 w 749688"/>
              <a:gd name="connsiteY48" fmla="*/ 360000 h 720000"/>
              <a:gd name="connsiteX49" fmla="*/ 374844 w 749688"/>
              <a:gd name="connsiteY49" fmla="*/ 720000 h 720000"/>
              <a:gd name="connsiteX50" fmla="*/ 749688 w 749688"/>
              <a:gd name="connsiteY50" fmla="*/ 36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49688" h="720000">
                <a:moveTo>
                  <a:pt x="388270" y="196450"/>
                </a:moveTo>
                <a:cubicBezTo>
                  <a:pt x="476602" y="196450"/>
                  <a:pt x="550212" y="270086"/>
                  <a:pt x="550212" y="358450"/>
                </a:cubicBezTo>
                <a:cubicBezTo>
                  <a:pt x="550212" y="448286"/>
                  <a:pt x="476602" y="520450"/>
                  <a:pt x="388270" y="520450"/>
                </a:cubicBezTo>
                <a:cubicBezTo>
                  <a:pt x="298465" y="520450"/>
                  <a:pt x="226327" y="448286"/>
                  <a:pt x="226327" y="358450"/>
                </a:cubicBezTo>
                <a:cubicBezTo>
                  <a:pt x="226327" y="339305"/>
                  <a:pt x="229271" y="320159"/>
                  <a:pt x="236632" y="302486"/>
                </a:cubicBezTo>
                <a:lnTo>
                  <a:pt x="242521" y="306905"/>
                </a:lnTo>
                <a:cubicBezTo>
                  <a:pt x="269021" y="293650"/>
                  <a:pt x="269021" y="293650"/>
                  <a:pt x="269021" y="293650"/>
                </a:cubicBezTo>
                <a:cubicBezTo>
                  <a:pt x="280799" y="301014"/>
                  <a:pt x="280799" y="301014"/>
                  <a:pt x="280799" y="301014"/>
                </a:cubicBezTo>
                <a:cubicBezTo>
                  <a:pt x="270493" y="317214"/>
                  <a:pt x="264604" y="337832"/>
                  <a:pt x="264604" y="358450"/>
                </a:cubicBezTo>
                <a:cubicBezTo>
                  <a:pt x="264604" y="426196"/>
                  <a:pt x="320548" y="482159"/>
                  <a:pt x="388270" y="482159"/>
                </a:cubicBezTo>
                <a:cubicBezTo>
                  <a:pt x="454519" y="482159"/>
                  <a:pt x="510463" y="426196"/>
                  <a:pt x="510463" y="358450"/>
                </a:cubicBezTo>
                <a:cubicBezTo>
                  <a:pt x="510463" y="290705"/>
                  <a:pt x="454519" y="236214"/>
                  <a:pt x="388270" y="236214"/>
                </a:cubicBezTo>
                <a:cubicBezTo>
                  <a:pt x="348520" y="236214"/>
                  <a:pt x="314659" y="253886"/>
                  <a:pt x="292576" y="281868"/>
                </a:cubicBezTo>
                <a:cubicBezTo>
                  <a:pt x="311715" y="295123"/>
                  <a:pt x="311715" y="295123"/>
                  <a:pt x="311715" y="295123"/>
                </a:cubicBezTo>
                <a:cubicBezTo>
                  <a:pt x="329381" y="273032"/>
                  <a:pt x="357353" y="258305"/>
                  <a:pt x="388270" y="258305"/>
                </a:cubicBezTo>
                <a:cubicBezTo>
                  <a:pt x="442741" y="258305"/>
                  <a:pt x="486907" y="303959"/>
                  <a:pt x="486907" y="358450"/>
                </a:cubicBezTo>
                <a:cubicBezTo>
                  <a:pt x="486907" y="414414"/>
                  <a:pt x="442741" y="458596"/>
                  <a:pt x="388270" y="458596"/>
                </a:cubicBezTo>
                <a:cubicBezTo>
                  <a:pt x="332326" y="458596"/>
                  <a:pt x="288160" y="414414"/>
                  <a:pt x="288160" y="358450"/>
                </a:cubicBezTo>
                <a:cubicBezTo>
                  <a:pt x="288160" y="342250"/>
                  <a:pt x="291104" y="326050"/>
                  <a:pt x="298465" y="312796"/>
                </a:cubicBezTo>
                <a:cubicBezTo>
                  <a:pt x="330854" y="333414"/>
                  <a:pt x="330854" y="333414"/>
                  <a:pt x="330854" y="333414"/>
                </a:cubicBezTo>
                <a:cubicBezTo>
                  <a:pt x="327909" y="340777"/>
                  <a:pt x="324965" y="349614"/>
                  <a:pt x="324965" y="358450"/>
                </a:cubicBezTo>
                <a:cubicBezTo>
                  <a:pt x="324965" y="393796"/>
                  <a:pt x="352937" y="421777"/>
                  <a:pt x="388270" y="421777"/>
                </a:cubicBezTo>
                <a:cubicBezTo>
                  <a:pt x="422130" y="421777"/>
                  <a:pt x="450102" y="393796"/>
                  <a:pt x="450102" y="358450"/>
                </a:cubicBezTo>
                <a:cubicBezTo>
                  <a:pt x="450102" y="324577"/>
                  <a:pt x="422130" y="296596"/>
                  <a:pt x="388270" y="296596"/>
                </a:cubicBezTo>
                <a:cubicBezTo>
                  <a:pt x="370603" y="296596"/>
                  <a:pt x="354409" y="303959"/>
                  <a:pt x="342631" y="315741"/>
                </a:cubicBezTo>
                <a:cubicBezTo>
                  <a:pt x="364714" y="328996"/>
                  <a:pt x="364714" y="328996"/>
                  <a:pt x="364714" y="328996"/>
                </a:cubicBezTo>
                <a:cubicBezTo>
                  <a:pt x="370603" y="324577"/>
                  <a:pt x="379436" y="321632"/>
                  <a:pt x="388270" y="321632"/>
                </a:cubicBezTo>
                <a:cubicBezTo>
                  <a:pt x="408880" y="321632"/>
                  <a:pt x="425075" y="337832"/>
                  <a:pt x="425075" y="358450"/>
                </a:cubicBezTo>
                <a:cubicBezTo>
                  <a:pt x="425075" y="379068"/>
                  <a:pt x="408880" y="396741"/>
                  <a:pt x="388270" y="396741"/>
                </a:cubicBezTo>
                <a:cubicBezTo>
                  <a:pt x="366187" y="396741"/>
                  <a:pt x="349992" y="379068"/>
                  <a:pt x="349992" y="358450"/>
                </a:cubicBezTo>
                <a:cubicBezTo>
                  <a:pt x="349992" y="355505"/>
                  <a:pt x="351464" y="351086"/>
                  <a:pt x="351464" y="348141"/>
                </a:cubicBezTo>
                <a:cubicBezTo>
                  <a:pt x="382381" y="367286"/>
                  <a:pt x="382381" y="367286"/>
                  <a:pt x="382381" y="367286"/>
                </a:cubicBezTo>
                <a:cubicBezTo>
                  <a:pt x="386797" y="361396"/>
                  <a:pt x="386797" y="361396"/>
                  <a:pt x="386797" y="361396"/>
                </a:cubicBezTo>
                <a:cubicBezTo>
                  <a:pt x="267549" y="281868"/>
                  <a:pt x="267549" y="281868"/>
                  <a:pt x="267549" y="281868"/>
                </a:cubicBezTo>
                <a:cubicBezTo>
                  <a:pt x="238105" y="295123"/>
                  <a:pt x="238105" y="295123"/>
                  <a:pt x="238105" y="295123"/>
                </a:cubicBezTo>
                <a:cubicBezTo>
                  <a:pt x="190994" y="264196"/>
                  <a:pt x="190994" y="264196"/>
                  <a:pt x="190994" y="264196"/>
                </a:cubicBezTo>
                <a:cubicBezTo>
                  <a:pt x="220438" y="250941"/>
                  <a:pt x="220438" y="250941"/>
                  <a:pt x="220438" y="250941"/>
                </a:cubicBezTo>
                <a:cubicBezTo>
                  <a:pt x="211605" y="246523"/>
                  <a:pt x="211605" y="246523"/>
                  <a:pt x="211605" y="246523"/>
                </a:cubicBezTo>
                <a:cubicBezTo>
                  <a:pt x="218966" y="234741"/>
                  <a:pt x="218966" y="234741"/>
                  <a:pt x="218966" y="234741"/>
                </a:cubicBezTo>
                <a:cubicBezTo>
                  <a:pt x="227799" y="239159"/>
                  <a:pt x="227799" y="239159"/>
                  <a:pt x="227799" y="239159"/>
                </a:cubicBezTo>
                <a:cubicBezTo>
                  <a:pt x="227799" y="208232"/>
                  <a:pt x="227799" y="208232"/>
                  <a:pt x="227799" y="208232"/>
                </a:cubicBezTo>
                <a:cubicBezTo>
                  <a:pt x="274910" y="239159"/>
                  <a:pt x="274910" y="239159"/>
                  <a:pt x="274910" y="239159"/>
                </a:cubicBezTo>
                <a:cubicBezTo>
                  <a:pt x="274910" y="270086"/>
                  <a:pt x="274910" y="270086"/>
                  <a:pt x="274910" y="270086"/>
                </a:cubicBezTo>
                <a:cubicBezTo>
                  <a:pt x="285215" y="277450"/>
                  <a:pt x="285215" y="277450"/>
                  <a:pt x="285215" y="277450"/>
                </a:cubicBezTo>
                <a:cubicBezTo>
                  <a:pt x="285215" y="242105"/>
                  <a:pt x="285215" y="242105"/>
                  <a:pt x="285215" y="242105"/>
                </a:cubicBezTo>
                <a:cubicBezTo>
                  <a:pt x="280799" y="237686"/>
                  <a:pt x="280799" y="237686"/>
                  <a:pt x="280799" y="237686"/>
                </a:cubicBezTo>
                <a:cubicBezTo>
                  <a:pt x="308771" y="212650"/>
                  <a:pt x="347048" y="196450"/>
                  <a:pt x="388270" y="196450"/>
                </a:cubicBezTo>
                <a:close/>
                <a:moveTo>
                  <a:pt x="374844" y="0"/>
                </a:moveTo>
                <a:lnTo>
                  <a:pt x="0" y="360000"/>
                </a:lnTo>
                <a:lnTo>
                  <a:pt x="374844" y="720000"/>
                </a:lnTo>
                <a:lnTo>
                  <a:pt x="749688" y="360000"/>
                </a:lnTo>
                <a:close/>
              </a:path>
            </a:pathLst>
          </a:custGeom>
          <a:solidFill>
            <a:srgbClr val="0CAC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p:cNvSpPr txBox="1"/>
          <p:nvPr/>
        </p:nvSpPr>
        <p:spPr>
          <a:xfrm>
            <a:off x="553359" y="4795984"/>
            <a:ext cx="2766986" cy="338554"/>
          </a:xfrm>
          <a:prstGeom prst="rect">
            <a:avLst/>
          </a:prstGeom>
          <a:noFill/>
        </p:spPr>
        <p:txBody>
          <a:bodyPr wrap="square" rtlCol="0">
            <a:spAutoFit/>
          </a:bodyPr>
          <a:lstStyle/>
          <a:p>
            <a:r>
              <a:rPr lang="en-US" altLang="zh-CN" sz="1600" b="1" dirty="0" err="1">
                <a:latin typeface="Arial" panose="020B0604020202020204" pitchFamily="34" charset="0"/>
                <a:ea typeface="微软雅黑" panose="020B0503020204020204" pitchFamily="34" charset="-122"/>
                <a:cs typeface="Arial" panose="020B0604020202020204" pitchFamily="34" charset="0"/>
              </a:rPr>
              <a:t>Cốt</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lõi</a:t>
            </a:r>
            <a:r>
              <a:rPr lang="en-US" altLang="zh-CN" sz="1600" b="1" dirty="0">
                <a:latin typeface="Arial" panose="020B0604020202020204" pitchFamily="34" charset="0"/>
                <a:ea typeface="微软雅黑" panose="020B0503020204020204" pitchFamily="34" charset="-122"/>
                <a:cs typeface="Arial" panose="020B0604020202020204" pitchFamily="34" charset="0"/>
              </a:rPr>
              <a:t> :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Sự</a:t>
            </a:r>
            <a:r>
              <a:rPr lang="en-US" altLang="zh-CN" sz="1600" b="1" dirty="0">
                <a:latin typeface="Arial" panose="020B0604020202020204" pitchFamily="34" charset="0"/>
                <a:ea typeface="微软雅黑" panose="020B0503020204020204" pitchFamily="34" charset="-122"/>
                <a:cs typeface="Arial" panose="020B0604020202020204" pitchFamily="34" charset="0"/>
              </a:rPr>
              <a:t> chu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đáo</a:t>
            </a:r>
            <a:endParaRPr lang="zh-CN" altLang="en-US" sz="1600" b="1" dirty="0">
              <a:latin typeface="Arial" panose="020B0604020202020204" pitchFamily="34" charset="0"/>
              <a:ea typeface="微软雅黑" panose="020B0503020204020204" pitchFamily="34" charset="-122"/>
              <a:cs typeface="Arial" panose="020B0604020202020204" pitchFamily="34" charset="0"/>
            </a:endParaRPr>
          </a:p>
        </p:txBody>
      </p:sp>
      <p:sp>
        <p:nvSpPr>
          <p:cNvPr id="8" name="文本框 7"/>
          <p:cNvSpPr txBox="1"/>
          <p:nvPr/>
        </p:nvSpPr>
        <p:spPr>
          <a:xfrm>
            <a:off x="486766" y="5200197"/>
            <a:ext cx="5609233" cy="1154675"/>
          </a:xfrm>
          <a:prstGeom prst="rect">
            <a:avLst/>
          </a:prstGeom>
          <a:noFill/>
        </p:spPr>
        <p:txBody>
          <a:bodyPr wrap="square" rtlCol="0">
            <a:spAutoFit/>
          </a:bodyPr>
          <a:lstStyle/>
          <a:p>
            <a:pPr>
              <a:lnSpc>
                <a:spcPct val="150000"/>
              </a:lnSpc>
            </a:pPr>
            <a:r>
              <a:rPr lang="vi-VN" altLang="zh-CN" sz="1600" dirty="0">
                <a:latin typeface="Arial" panose="020B0604020202020204" pitchFamily="34" charset="0"/>
                <a:ea typeface="微软雅黑" panose="020B0503020204020204" pitchFamily="34" charset="-122"/>
                <a:cs typeface="Arial" panose="020B0604020202020204" pitchFamily="34" charset="0"/>
              </a:rPr>
              <a:t>Tương tác với khách hàng trên nền tảng MXH hàng ngày và hỏi thăm sức khỏe khách hàng, sản phẩm khách hàng sử dụng có tốt không, có cần hỗ trợ gì không.</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9" name="任意多边形 11"/>
          <p:cNvSpPr>
            <a:spLocks noChangeAspect="1"/>
          </p:cNvSpPr>
          <p:nvPr/>
        </p:nvSpPr>
        <p:spPr>
          <a:xfrm flipH="1">
            <a:off x="2711624" y="4814249"/>
            <a:ext cx="374845" cy="360000"/>
          </a:xfrm>
          <a:custGeom>
            <a:avLst/>
            <a:gdLst>
              <a:gd name="connsiteX0" fmla="*/ 388270 w 749688"/>
              <a:gd name="connsiteY0" fmla="*/ 196450 h 720000"/>
              <a:gd name="connsiteX1" fmla="*/ 550212 w 749688"/>
              <a:gd name="connsiteY1" fmla="*/ 358450 h 720000"/>
              <a:gd name="connsiteX2" fmla="*/ 388270 w 749688"/>
              <a:gd name="connsiteY2" fmla="*/ 520450 h 720000"/>
              <a:gd name="connsiteX3" fmla="*/ 226327 w 749688"/>
              <a:gd name="connsiteY3" fmla="*/ 358450 h 720000"/>
              <a:gd name="connsiteX4" fmla="*/ 236632 w 749688"/>
              <a:gd name="connsiteY4" fmla="*/ 302486 h 720000"/>
              <a:gd name="connsiteX5" fmla="*/ 242521 w 749688"/>
              <a:gd name="connsiteY5" fmla="*/ 306905 h 720000"/>
              <a:gd name="connsiteX6" fmla="*/ 269021 w 749688"/>
              <a:gd name="connsiteY6" fmla="*/ 293650 h 720000"/>
              <a:gd name="connsiteX7" fmla="*/ 280799 w 749688"/>
              <a:gd name="connsiteY7" fmla="*/ 301014 h 720000"/>
              <a:gd name="connsiteX8" fmla="*/ 264604 w 749688"/>
              <a:gd name="connsiteY8" fmla="*/ 358450 h 720000"/>
              <a:gd name="connsiteX9" fmla="*/ 388270 w 749688"/>
              <a:gd name="connsiteY9" fmla="*/ 482159 h 720000"/>
              <a:gd name="connsiteX10" fmla="*/ 510463 w 749688"/>
              <a:gd name="connsiteY10" fmla="*/ 358450 h 720000"/>
              <a:gd name="connsiteX11" fmla="*/ 388270 w 749688"/>
              <a:gd name="connsiteY11" fmla="*/ 236214 h 720000"/>
              <a:gd name="connsiteX12" fmla="*/ 292576 w 749688"/>
              <a:gd name="connsiteY12" fmla="*/ 281868 h 720000"/>
              <a:gd name="connsiteX13" fmla="*/ 311715 w 749688"/>
              <a:gd name="connsiteY13" fmla="*/ 295123 h 720000"/>
              <a:gd name="connsiteX14" fmla="*/ 388270 w 749688"/>
              <a:gd name="connsiteY14" fmla="*/ 258305 h 720000"/>
              <a:gd name="connsiteX15" fmla="*/ 486907 w 749688"/>
              <a:gd name="connsiteY15" fmla="*/ 358450 h 720000"/>
              <a:gd name="connsiteX16" fmla="*/ 388270 w 749688"/>
              <a:gd name="connsiteY16" fmla="*/ 458596 h 720000"/>
              <a:gd name="connsiteX17" fmla="*/ 288160 w 749688"/>
              <a:gd name="connsiteY17" fmla="*/ 358450 h 720000"/>
              <a:gd name="connsiteX18" fmla="*/ 298465 w 749688"/>
              <a:gd name="connsiteY18" fmla="*/ 312796 h 720000"/>
              <a:gd name="connsiteX19" fmla="*/ 330854 w 749688"/>
              <a:gd name="connsiteY19" fmla="*/ 333414 h 720000"/>
              <a:gd name="connsiteX20" fmla="*/ 324965 w 749688"/>
              <a:gd name="connsiteY20" fmla="*/ 358450 h 720000"/>
              <a:gd name="connsiteX21" fmla="*/ 388270 w 749688"/>
              <a:gd name="connsiteY21" fmla="*/ 421777 h 720000"/>
              <a:gd name="connsiteX22" fmla="*/ 450102 w 749688"/>
              <a:gd name="connsiteY22" fmla="*/ 358450 h 720000"/>
              <a:gd name="connsiteX23" fmla="*/ 388270 w 749688"/>
              <a:gd name="connsiteY23" fmla="*/ 296596 h 720000"/>
              <a:gd name="connsiteX24" fmla="*/ 342631 w 749688"/>
              <a:gd name="connsiteY24" fmla="*/ 315741 h 720000"/>
              <a:gd name="connsiteX25" fmla="*/ 364714 w 749688"/>
              <a:gd name="connsiteY25" fmla="*/ 328996 h 720000"/>
              <a:gd name="connsiteX26" fmla="*/ 388270 w 749688"/>
              <a:gd name="connsiteY26" fmla="*/ 321632 h 720000"/>
              <a:gd name="connsiteX27" fmla="*/ 425075 w 749688"/>
              <a:gd name="connsiteY27" fmla="*/ 358450 h 720000"/>
              <a:gd name="connsiteX28" fmla="*/ 388270 w 749688"/>
              <a:gd name="connsiteY28" fmla="*/ 396741 h 720000"/>
              <a:gd name="connsiteX29" fmla="*/ 349992 w 749688"/>
              <a:gd name="connsiteY29" fmla="*/ 358450 h 720000"/>
              <a:gd name="connsiteX30" fmla="*/ 351464 w 749688"/>
              <a:gd name="connsiteY30" fmla="*/ 348141 h 720000"/>
              <a:gd name="connsiteX31" fmla="*/ 382381 w 749688"/>
              <a:gd name="connsiteY31" fmla="*/ 367286 h 720000"/>
              <a:gd name="connsiteX32" fmla="*/ 386797 w 749688"/>
              <a:gd name="connsiteY32" fmla="*/ 361396 h 720000"/>
              <a:gd name="connsiteX33" fmla="*/ 267549 w 749688"/>
              <a:gd name="connsiteY33" fmla="*/ 281868 h 720000"/>
              <a:gd name="connsiteX34" fmla="*/ 238105 w 749688"/>
              <a:gd name="connsiteY34" fmla="*/ 295123 h 720000"/>
              <a:gd name="connsiteX35" fmla="*/ 190994 w 749688"/>
              <a:gd name="connsiteY35" fmla="*/ 264196 h 720000"/>
              <a:gd name="connsiteX36" fmla="*/ 220438 w 749688"/>
              <a:gd name="connsiteY36" fmla="*/ 250941 h 720000"/>
              <a:gd name="connsiteX37" fmla="*/ 211605 w 749688"/>
              <a:gd name="connsiteY37" fmla="*/ 246523 h 720000"/>
              <a:gd name="connsiteX38" fmla="*/ 218966 w 749688"/>
              <a:gd name="connsiteY38" fmla="*/ 234741 h 720000"/>
              <a:gd name="connsiteX39" fmla="*/ 227799 w 749688"/>
              <a:gd name="connsiteY39" fmla="*/ 239159 h 720000"/>
              <a:gd name="connsiteX40" fmla="*/ 227799 w 749688"/>
              <a:gd name="connsiteY40" fmla="*/ 208232 h 720000"/>
              <a:gd name="connsiteX41" fmla="*/ 274910 w 749688"/>
              <a:gd name="connsiteY41" fmla="*/ 239159 h 720000"/>
              <a:gd name="connsiteX42" fmla="*/ 274910 w 749688"/>
              <a:gd name="connsiteY42" fmla="*/ 270086 h 720000"/>
              <a:gd name="connsiteX43" fmla="*/ 285215 w 749688"/>
              <a:gd name="connsiteY43" fmla="*/ 277450 h 720000"/>
              <a:gd name="connsiteX44" fmla="*/ 285215 w 749688"/>
              <a:gd name="connsiteY44" fmla="*/ 242105 h 720000"/>
              <a:gd name="connsiteX45" fmla="*/ 280799 w 749688"/>
              <a:gd name="connsiteY45" fmla="*/ 237686 h 720000"/>
              <a:gd name="connsiteX46" fmla="*/ 388270 w 749688"/>
              <a:gd name="connsiteY46" fmla="*/ 196450 h 720000"/>
              <a:gd name="connsiteX47" fmla="*/ 374844 w 749688"/>
              <a:gd name="connsiteY47" fmla="*/ 0 h 720000"/>
              <a:gd name="connsiteX48" fmla="*/ 0 w 749688"/>
              <a:gd name="connsiteY48" fmla="*/ 360000 h 720000"/>
              <a:gd name="connsiteX49" fmla="*/ 374844 w 749688"/>
              <a:gd name="connsiteY49" fmla="*/ 720000 h 720000"/>
              <a:gd name="connsiteX50" fmla="*/ 749688 w 749688"/>
              <a:gd name="connsiteY50" fmla="*/ 36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49688" h="720000">
                <a:moveTo>
                  <a:pt x="388270" y="196450"/>
                </a:moveTo>
                <a:cubicBezTo>
                  <a:pt x="476602" y="196450"/>
                  <a:pt x="550212" y="270086"/>
                  <a:pt x="550212" y="358450"/>
                </a:cubicBezTo>
                <a:cubicBezTo>
                  <a:pt x="550212" y="448286"/>
                  <a:pt x="476602" y="520450"/>
                  <a:pt x="388270" y="520450"/>
                </a:cubicBezTo>
                <a:cubicBezTo>
                  <a:pt x="298465" y="520450"/>
                  <a:pt x="226327" y="448286"/>
                  <a:pt x="226327" y="358450"/>
                </a:cubicBezTo>
                <a:cubicBezTo>
                  <a:pt x="226327" y="339305"/>
                  <a:pt x="229271" y="320159"/>
                  <a:pt x="236632" y="302486"/>
                </a:cubicBezTo>
                <a:lnTo>
                  <a:pt x="242521" y="306905"/>
                </a:lnTo>
                <a:cubicBezTo>
                  <a:pt x="269021" y="293650"/>
                  <a:pt x="269021" y="293650"/>
                  <a:pt x="269021" y="293650"/>
                </a:cubicBezTo>
                <a:cubicBezTo>
                  <a:pt x="280799" y="301014"/>
                  <a:pt x="280799" y="301014"/>
                  <a:pt x="280799" y="301014"/>
                </a:cubicBezTo>
                <a:cubicBezTo>
                  <a:pt x="270493" y="317214"/>
                  <a:pt x="264604" y="337832"/>
                  <a:pt x="264604" y="358450"/>
                </a:cubicBezTo>
                <a:cubicBezTo>
                  <a:pt x="264604" y="426196"/>
                  <a:pt x="320548" y="482159"/>
                  <a:pt x="388270" y="482159"/>
                </a:cubicBezTo>
                <a:cubicBezTo>
                  <a:pt x="454519" y="482159"/>
                  <a:pt x="510463" y="426196"/>
                  <a:pt x="510463" y="358450"/>
                </a:cubicBezTo>
                <a:cubicBezTo>
                  <a:pt x="510463" y="290705"/>
                  <a:pt x="454519" y="236214"/>
                  <a:pt x="388270" y="236214"/>
                </a:cubicBezTo>
                <a:cubicBezTo>
                  <a:pt x="348520" y="236214"/>
                  <a:pt x="314659" y="253886"/>
                  <a:pt x="292576" y="281868"/>
                </a:cubicBezTo>
                <a:cubicBezTo>
                  <a:pt x="311715" y="295123"/>
                  <a:pt x="311715" y="295123"/>
                  <a:pt x="311715" y="295123"/>
                </a:cubicBezTo>
                <a:cubicBezTo>
                  <a:pt x="329381" y="273032"/>
                  <a:pt x="357353" y="258305"/>
                  <a:pt x="388270" y="258305"/>
                </a:cubicBezTo>
                <a:cubicBezTo>
                  <a:pt x="442741" y="258305"/>
                  <a:pt x="486907" y="303959"/>
                  <a:pt x="486907" y="358450"/>
                </a:cubicBezTo>
                <a:cubicBezTo>
                  <a:pt x="486907" y="414414"/>
                  <a:pt x="442741" y="458596"/>
                  <a:pt x="388270" y="458596"/>
                </a:cubicBezTo>
                <a:cubicBezTo>
                  <a:pt x="332326" y="458596"/>
                  <a:pt x="288160" y="414414"/>
                  <a:pt x="288160" y="358450"/>
                </a:cubicBezTo>
                <a:cubicBezTo>
                  <a:pt x="288160" y="342250"/>
                  <a:pt x="291104" y="326050"/>
                  <a:pt x="298465" y="312796"/>
                </a:cubicBezTo>
                <a:cubicBezTo>
                  <a:pt x="330854" y="333414"/>
                  <a:pt x="330854" y="333414"/>
                  <a:pt x="330854" y="333414"/>
                </a:cubicBezTo>
                <a:cubicBezTo>
                  <a:pt x="327909" y="340777"/>
                  <a:pt x="324965" y="349614"/>
                  <a:pt x="324965" y="358450"/>
                </a:cubicBezTo>
                <a:cubicBezTo>
                  <a:pt x="324965" y="393796"/>
                  <a:pt x="352937" y="421777"/>
                  <a:pt x="388270" y="421777"/>
                </a:cubicBezTo>
                <a:cubicBezTo>
                  <a:pt x="422130" y="421777"/>
                  <a:pt x="450102" y="393796"/>
                  <a:pt x="450102" y="358450"/>
                </a:cubicBezTo>
                <a:cubicBezTo>
                  <a:pt x="450102" y="324577"/>
                  <a:pt x="422130" y="296596"/>
                  <a:pt x="388270" y="296596"/>
                </a:cubicBezTo>
                <a:cubicBezTo>
                  <a:pt x="370603" y="296596"/>
                  <a:pt x="354409" y="303959"/>
                  <a:pt x="342631" y="315741"/>
                </a:cubicBezTo>
                <a:cubicBezTo>
                  <a:pt x="364714" y="328996"/>
                  <a:pt x="364714" y="328996"/>
                  <a:pt x="364714" y="328996"/>
                </a:cubicBezTo>
                <a:cubicBezTo>
                  <a:pt x="370603" y="324577"/>
                  <a:pt x="379436" y="321632"/>
                  <a:pt x="388270" y="321632"/>
                </a:cubicBezTo>
                <a:cubicBezTo>
                  <a:pt x="408880" y="321632"/>
                  <a:pt x="425075" y="337832"/>
                  <a:pt x="425075" y="358450"/>
                </a:cubicBezTo>
                <a:cubicBezTo>
                  <a:pt x="425075" y="379068"/>
                  <a:pt x="408880" y="396741"/>
                  <a:pt x="388270" y="396741"/>
                </a:cubicBezTo>
                <a:cubicBezTo>
                  <a:pt x="366187" y="396741"/>
                  <a:pt x="349992" y="379068"/>
                  <a:pt x="349992" y="358450"/>
                </a:cubicBezTo>
                <a:cubicBezTo>
                  <a:pt x="349992" y="355505"/>
                  <a:pt x="351464" y="351086"/>
                  <a:pt x="351464" y="348141"/>
                </a:cubicBezTo>
                <a:cubicBezTo>
                  <a:pt x="382381" y="367286"/>
                  <a:pt x="382381" y="367286"/>
                  <a:pt x="382381" y="367286"/>
                </a:cubicBezTo>
                <a:cubicBezTo>
                  <a:pt x="386797" y="361396"/>
                  <a:pt x="386797" y="361396"/>
                  <a:pt x="386797" y="361396"/>
                </a:cubicBezTo>
                <a:cubicBezTo>
                  <a:pt x="267549" y="281868"/>
                  <a:pt x="267549" y="281868"/>
                  <a:pt x="267549" y="281868"/>
                </a:cubicBezTo>
                <a:cubicBezTo>
                  <a:pt x="238105" y="295123"/>
                  <a:pt x="238105" y="295123"/>
                  <a:pt x="238105" y="295123"/>
                </a:cubicBezTo>
                <a:cubicBezTo>
                  <a:pt x="190994" y="264196"/>
                  <a:pt x="190994" y="264196"/>
                  <a:pt x="190994" y="264196"/>
                </a:cubicBezTo>
                <a:cubicBezTo>
                  <a:pt x="220438" y="250941"/>
                  <a:pt x="220438" y="250941"/>
                  <a:pt x="220438" y="250941"/>
                </a:cubicBezTo>
                <a:cubicBezTo>
                  <a:pt x="211605" y="246523"/>
                  <a:pt x="211605" y="246523"/>
                  <a:pt x="211605" y="246523"/>
                </a:cubicBezTo>
                <a:cubicBezTo>
                  <a:pt x="218966" y="234741"/>
                  <a:pt x="218966" y="234741"/>
                  <a:pt x="218966" y="234741"/>
                </a:cubicBezTo>
                <a:cubicBezTo>
                  <a:pt x="227799" y="239159"/>
                  <a:pt x="227799" y="239159"/>
                  <a:pt x="227799" y="239159"/>
                </a:cubicBezTo>
                <a:cubicBezTo>
                  <a:pt x="227799" y="208232"/>
                  <a:pt x="227799" y="208232"/>
                  <a:pt x="227799" y="208232"/>
                </a:cubicBezTo>
                <a:cubicBezTo>
                  <a:pt x="274910" y="239159"/>
                  <a:pt x="274910" y="239159"/>
                  <a:pt x="274910" y="239159"/>
                </a:cubicBezTo>
                <a:cubicBezTo>
                  <a:pt x="274910" y="270086"/>
                  <a:pt x="274910" y="270086"/>
                  <a:pt x="274910" y="270086"/>
                </a:cubicBezTo>
                <a:cubicBezTo>
                  <a:pt x="285215" y="277450"/>
                  <a:pt x="285215" y="277450"/>
                  <a:pt x="285215" y="277450"/>
                </a:cubicBezTo>
                <a:cubicBezTo>
                  <a:pt x="285215" y="242105"/>
                  <a:pt x="285215" y="242105"/>
                  <a:pt x="285215" y="242105"/>
                </a:cubicBezTo>
                <a:cubicBezTo>
                  <a:pt x="280799" y="237686"/>
                  <a:pt x="280799" y="237686"/>
                  <a:pt x="280799" y="237686"/>
                </a:cubicBezTo>
                <a:cubicBezTo>
                  <a:pt x="308771" y="212650"/>
                  <a:pt x="347048" y="196450"/>
                  <a:pt x="388270" y="196450"/>
                </a:cubicBezTo>
                <a:close/>
                <a:moveTo>
                  <a:pt x="374844" y="0"/>
                </a:moveTo>
                <a:lnTo>
                  <a:pt x="0" y="360000"/>
                </a:lnTo>
                <a:lnTo>
                  <a:pt x="374844" y="720000"/>
                </a:lnTo>
                <a:lnTo>
                  <a:pt x="749688" y="360000"/>
                </a:lnTo>
                <a:close/>
              </a:path>
            </a:pathLst>
          </a:custGeom>
          <a:solidFill>
            <a:srgbClr val="0CAC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10" name="矩形 9"/>
          <p:cNvSpPr/>
          <p:nvPr/>
        </p:nvSpPr>
        <p:spPr>
          <a:xfrm>
            <a:off x="618292" y="1905354"/>
            <a:ext cx="3101444" cy="51245"/>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sp>
        <p:nvSpPr>
          <p:cNvPr id="11" name="矩形 10"/>
          <p:cNvSpPr/>
          <p:nvPr/>
        </p:nvSpPr>
        <p:spPr>
          <a:xfrm flipV="1">
            <a:off x="618292" y="5134538"/>
            <a:ext cx="2165340" cy="57683"/>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p:cNvSpPr txBox="1"/>
          <p:nvPr/>
        </p:nvSpPr>
        <p:spPr>
          <a:xfrm>
            <a:off x="551384" y="3191248"/>
            <a:ext cx="3526417" cy="338554"/>
          </a:xfrm>
          <a:prstGeom prst="rect">
            <a:avLst/>
          </a:prstGeom>
          <a:noFill/>
        </p:spPr>
        <p:txBody>
          <a:bodyPr wrap="square" rtlCol="0">
            <a:spAutoFit/>
          </a:bodyPr>
          <a:lstStyle/>
          <a:p>
            <a:r>
              <a:rPr lang="en-US" altLang="zh-CN" sz="1600" b="1" dirty="0" err="1">
                <a:latin typeface="Arial" panose="020B0604020202020204" pitchFamily="34" charset="0"/>
                <a:ea typeface="微软雅黑" panose="020B0503020204020204" pitchFamily="34" charset="-122"/>
                <a:cs typeface="Arial" panose="020B0604020202020204" pitchFamily="34" charset="0"/>
              </a:rPr>
              <a:t>Tần</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suất</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hợp</a:t>
            </a:r>
            <a:r>
              <a:rPr lang="en-US" altLang="zh-CN" sz="1600" b="1" dirty="0">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lý</a:t>
            </a:r>
            <a:r>
              <a:rPr lang="zh-CN" altLang="en-US" sz="1600" b="1" dirty="0">
                <a:latin typeface="Arial" panose="020B0604020202020204" pitchFamily="34" charset="0"/>
                <a:ea typeface="微软雅黑" panose="020B0503020204020204" pitchFamily="34" charset="-122"/>
                <a:cs typeface="Arial" panose="020B0604020202020204" pitchFamily="34" charset="0"/>
              </a:rPr>
              <a:t>：</a:t>
            </a:r>
            <a:r>
              <a:rPr lang="en-US" altLang="zh-CN" sz="1600" b="1" dirty="0">
                <a:latin typeface="Arial" panose="020B0604020202020204" pitchFamily="34" charset="0"/>
                <a:ea typeface="微软雅黑" panose="020B0503020204020204" pitchFamily="34" charset="-122"/>
                <a:cs typeface="Arial" panose="020B0604020202020204" pitchFamily="34" charset="0"/>
              </a:rPr>
              <a:t>sau 3 </a:t>
            </a:r>
            <a:r>
              <a:rPr lang="en-US" altLang="zh-CN" sz="1600" b="1" dirty="0" err="1">
                <a:latin typeface="Arial" panose="020B0604020202020204" pitchFamily="34" charset="0"/>
                <a:ea typeface="微软雅黑" panose="020B0503020204020204" pitchFamily="34" charset="-122"/>
                <a:cs typeface="Arial" panose="020B0604020202020204" pitchFamily="34" charset="0"/>
              </a:rPr>
              <a:t>ngày</a:t>
            </a:r>
            <a:endParaRPr lang="zh-CN" altLang="en-US" sz="1600" b="1" dirty="0">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p:cNvSpPr txBox="1"/>
          <p:nvPr/>
        </p:nvSpPr>
        <p:spPr>
          <a:xfrm>
            <a:off x="486766" y="3744038"/>
            <a:ext cx="5609234" cy="785343"/>
          </a:xfrm>
          <a:prstGeom prst="rect">
            <a:avLst/>
          </a:prstGeom>
          <a:noFill/>
        </p:spPr>
        <p:txBody>
          <a:bodyPr wrap="square" rtlCol="0">
            <a:spAutoFit/>
          </a:bodyPr>
          <a:lstStyle/>
          <a:p>
            <a:pPr>
              <a:lnSpc>
                <a:spcPct val="150000"/>
              </a:lnSpc>
            </a:pPr>
            <a:r>
              <a:rPr lang="en-US" altLang="zh-CN" sz="1600" dirty="0" err="1">
                <a:latin typeface="Arial" panose="020B0604020202020204" pitchFamily="34" charset="0"/>
                <a:ea typeface="微软雅黑" panose="020B0503020204020204" pitchFamily="34" charset="-122"/>
                <a:cs typeface="Arial" panose="020B0604020202020204" pitchFamily="34" charset="0"/>
              </a:rPr>
              <a:t>Tránh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tiếp</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xúc</a:t>
            </a:r>
            <a:r>
              <a:rPr lang="en-US" altLang="zh-CN" sz="1600" dirty="0">
                <a:latin typeface="Arial" panose="020B0604020202020204" pitchFamily="34" charset="0"/>
                <a:ea typeface="微软雅黑" panose="020B0503020204020204" pitchFamily="34" charset="-122"/>
                <a:cs typeface="Arial" panose="020B0604020202020204" pitchFamily="34" charset="0"/>
              </a:rPr>
              <a:t> , </a:t>
            </a:r>
            <a:r>
              <a:rPr lang="en-US" altLang="zh-CN" sz="1600" dirty="0" err="1">
                <a:latin typeface="Arial" panose="020B0604020202020204" pitchFamily="34" charset="0"/>
                <a:ea typeface="微软雅黑" panose="020B0503020204020204" pitchFamily="34" charset="-122"/>
                <a:cs typeface="Arial" panose="020B0604020202020204" pitchFamily="34" charset="0"/>
              </a:rPr>
              <a:t>liên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hệ</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trực</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tiếp</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quá</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thường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xuyên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khiến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cảm</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thấy</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bị</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làm</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phiền</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14" name="任意多边形 11"/>
          <p:cNvSpPr>
            <a:spLocks noChangeAspect="1"/>
          </p:cNvSpPr>
          <p:nvPr/>
        </p:nvSpPr>
        <p:spPr>
          <a:xfrm flipH="1">
            <a:off x="3719736" y="3169802"/>
            <a:ext cx="374845" cy="360000"/>
          </a:xfrm>
          <a:custGeom>
            <a:avLst/>
            <a:gdLst>
              <a:gd name="connsiteX0" fmla="*/ 388270 w 749688"/>
              <a:gd name="connsiteY0" fmla="*/ 196450 h 720000"/>
              <a:gd name="connsiteX1" fmla="*/ 550212 w 749688"/>
              <a:gd name="connsiteY1" fmla="*/ 358450 h 720000"/>
              <a:gd name="connsiteX2" fmla="*/ 388270 w 749688"/>
              <a:gd name="connsiteY2" fmla="*/ 520450 h 720000"/>
              <a:gd name="connsiteX3" fmla="*/ 226327 w 749688"/>
              <a:gd name="connsiteY3" fmla="*/ 358450 h 720000"/>
              <a:gd name="connsiteX4" fmla="*/ 236632 w 749688"/>
              <a:gd name="connsiteY4" fmla="*/ 302486 h 720000"/>
              <a:gd name="connsiteX5" fmla="*/ 242521 w 749688"/>
              <a:gd name="connsiteY5" fmla="*/ 306905 h 720000"/>
              <a:gd name="connsiteX6" fmla="*/ 269021 w 749688"/>
              <a:gd name="connsiteY6" fmla="*/ 293650 h 720000"/>
              <a:gd name="connsiteX7" fmla="*/ 280799 w 749688"/>
              <a:gd name="connsiteY7" fmla="*/ 301014 h 720000"/>
              <a:gd name="connsiteX8" fmla="*/ 264604 w 749688"/>
              <a:gd name="connsiteY8" fmla="*/ 358450 h 720000"/>
              <a:gd name="connsiteX9" fmla="*/ 388270 w 749688"/>
              <a:gd name="connsiteY9" fmla="*/ 482159 h 720000"/>
              <a:gd name="connsiteX10" fmla="*/ 510463 w 749688"/>
              <a:gd name="connsiteY10" fmla="*/ 358450 h 720000"/>
              <a:gd name="connsiteX11" fmla="*/ 388270 w 749688"/>
              <a:gd name="connsiteY11" fmla="*/ 236214 h 720000"/>
              <a:gd name="connsiteX12" fmla="*/ 292576 w 749688"/>
              <a:gd name="connsiteY12" fmla="*/ 281868 h 720000"/>
              <a:gd name="connsiteX13" fmla="*/ 311715 w 749688"/>
              <a:gd name="connsiteY13" fmla="*/ 295123 h 720000"/>
              <a:gd name="connsiteX14" fmla="*/ 388270 w 749688"/>
              <a:gd name="connsiteY14" fmla="*/ 258305 h 720000"/>
              <a:gd name="connsiteX15" fmla="*/ 486907 w 749688"/>
              <a:gd name="connsiteY15" fmla="*/ 358450 h 720000"/>
              <a:gd name="connsiteX16" fmla="*/ 388270 w 749688"/>
              <a:gd name="connsiteY16" fmla="*/ 458596 h 720000"/>
              <a:gd name="connsiteX17" fmla="*/ 288160 w 749688"/>
              <a:gd name="connsiteY17" fmla="*/ 358450 h 720000"/>
              <a:gd name="connsiteX18" fmla="*/ 298465 w 749688"/>
              <a:gd name="connsiteY18" fmla="*/ 312796 h 720000"/>
              <a:gd name="connsiteX19" fmla="*/ 330854 w 749688"/>
              <a:gd name="connsiteY19" fmla="*/ 333414 h 720000"/>
              <a:gd name="connsiteX20" fmla="*/ 324965 w 749688"/>
              <a:gd name="connsiteY20" fmla="*/ 358450 h 720000"/>
              <a:gd name="connsiteX21" fmla="*/ 388270 w 749688"/>
              <a:gd name="connsiteY21" fmla="*/ 421777 h 720000"/>
              <a:gd name="connsiteX22" fmla="*/ 450102 w 749688"/>
              <a:gd name="connsiteY22" fmla="*/ 358450 h 720000"/>
              <a:gd name="connsiteX23" fmla="*/ 388270 w 749688"/>
              <a:gd name="connsiteY23" fmla="*/ 296596 h 720000"/>
              <a:gd name="connsiteX24" fmla="*/ 342631 w 749688"/>
              <a:gd name="connsiteY24" fmla="*/ 315741 h 720000"/>
              <a:gd name="connsiteX25" fmla="*/ 364714 w 749688"/>
              <a:gd name="connsiteY25" fmla="*/ 328996 h 720000"/>
              <a:gd name="connsiteX26" fmla="*/ 388270 w 749688"/>
              <a:gd name="connsiteY26" fmla="*/ 321632 h 720000"/>
              <a:gd name="connsiteX27" fmla="*/ 425075 w 749688"/>
              <a:gd name="connsiteY27" fmla="*/ 358450 h 720000"/>
              <a:gd name="connsiteX28" fmla="*/ 388270 w 749688"/>
              <a:gd name="connsiteY28" fmla="*/ 396741 h 720000"/>
              <a:gd name="connsiteX29" fmla="*/ 349992 w 749688"/>
              <a:gd name="connsiteY29" fmla="*/ 358450 h 720000"/>
              <a:gd name="connsiteX30" fmla="*/ 351464 w 749688"/>
              <a:gd name="connsiteY30" fmla="*/ 348141 h 720000"/>
              <a:gd name="connsiteX31" fmla="*/ 382381 w 749688"/>
              <a:gd name="connsiteY31" fmla="*/ 367286 h 720000"/>
              <a:gd name="connsiteX32" fmla="*/ 386797 w 749688"/>
              <a:gd name="connsiteY32" fmla="*/ 361396 h 720000"/>
              <a:gd name="connsiteX33" fmla="*/ 267549 w 749688"/>
              <a:gd name="connsiteY33" fmla="*/ 281868 h 720000"/>
              <a:gd name="connsiteX34" fmla="*/ 238105 w 749688"/>
              <a:gd name="connsiteY34" fmla="*/ 295123 h 720000"/>
              <a:gd name="connsiteX35" fmla="*/ 190994 w 749688"/>
              <a:gd name="connsiteY35" fmla="*/ 264196 h 720000"/>
              <a:gd name="connsiteX36" fmla="*/ 220438 w 749688"/>
              <a:gd name="connsiteY36" fmla="*/ 250941 h 720000"/>
              <a:gd name="connsiteX37" fmla="*/ 211605 w 749688"/>
              <a:gd name="connsiteY37" fmla="*/ 246523 h 720000"/>
              <a:gd name="connsiteX38" fmla="*/ 218966 w 749688"/>
              <a:gd name="connsiteY38" fmla="*/ 234741 h 720000"/>
              <a:gd name="connsiteX39" fmla="*/ 227799 w 749688"/>
              <a:gd name="connsiteY39" fmla="*/ 239159 h 720000"/>
              <a:gd name="connsiteX40" fmla="*/ 227799 w 749688"/>
              <a:gd name="connsiteY40" fmla="*/ 208232 h 720000"/>
              <a:gd name="connsiteX41" fmla="*/ 274910 w 749688"/>
              <a:gd name="connsiteY41" fmla="*/ 239159 h 720000"/>
              <a:gd name="connsiteX42" fmla="*/ 274910 w 749688"/>
              <a:gd name="connsiteY42" fmla="*/ 270086 h 720000"/>
              <a:gd name="connsiteX43" fmla="*/ 285215 w 749688"/>
              <a:gd name="connsiteY43" fmla="*/ 277450 h 720000"/>
              <a:gd name="connsiteX44" fmla="*/ 285215 w 749688"/>
              <a:gd name="connsiteY44" fmla="*/ 242105 h 720000"/>
              <a:gd name="connsiteX45" fmla="*/ 280799 w 749688"/>
              <a:gd name="connsiteY45" fmla="*/ 237686 h 720000"/>
              <a:gd name="connsiteX46" fmla="*/ 388270 w 749688"/>
              <a:gd name="connsiteY46" fmla="*/ 196450 h 720000"/>
              <a:gd name="connsiteX47" fmla="*/ 374844 w 749688"/>
              <a:gd name="connsiteY47" fmla="*/ 0 h 720000"/>
              <a:gd name="connsiteX48" fmla="*/ 0 w 749688"/>
              <a:gd name="connsiteY48" fmla="*/ 360000 h 720000"/>
              <a:gd name="connsiteX49" fmla="*/ 374844 w 749688"/>
              <a:gd name="connsiteY49" fmla="*/ 720000 h 720000"/>
              <a:gd name="connsiteX50" fmla="*/ 749688 w 749688"/>
              <a:gd name="connsiteY50" fmla="*/ 36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49688" h="720000">
                <a:moveTo>
                  <a:pt x="388270" y="196450"/>
                </a:moveTo>
                <a:cubicBezTo>
                  <a:pt x="476602" y="196450"/>
                  <a:pt x="550212" y="270086"/>
                  <a:pt x="550212" y="358450"/>
                </a:cubicBezTo>
                <a:cubicBezTo>
                  <a:pt x="550212" y="448286"/>
                  <a:pt x="476602" y="520450"/>
                  <a:pt x="388270" y="520450"/>
                </a:cubicBezTo>
                <a:cubicBezTo>
                  <a:pt x="298465" y="520450"/>
                  <a:pt x="226327" y="448286"/>
                  <a:pt x="226327" y="358450"/>
                </a:cubicBezTo>
                <a:cubicBezTo>
                  <a:pt x="226327" y="339305"/>
                  <a:pt x="229271" y="320159"/>
                  <a:pt x="236632" y="302486"/>
                </a:cubicBezTo>
                <a:lnTo>
                  <a:pt x="242521" y="306905"/>
                </a:lnTo>
                <a:cubicBezTo>
                  <a:pt x="269021" y="293650"/>
                  <a:pt x="269021" y="293650"/>
                  <a:pt x="269021" y="293650"/>
                </a:cubicBezTo>
                <a:cubicBezTo>
                  <a:pt x="280799" y="301014"/>
                  <a:pt x="280799" y="301014"/>
                  <a:pt x="280799" y="301014"/>
                </a:cubicBezTo>
                <a:cubicBezTo>
                  <a:pt x="270493" y="317214"/>
                  <a:pt x="264604" y="337832"/>
                  <a:pt x="264604" y="358450"/>
                </a:cubicBezTo>
                <a:cubicBezTo>
                  <a:pt x="264604" y="426196"/>
                  <a:pt x="320548" y="482159"/>
                  <a:pt x="388270" y="482159"/>
                </a:cubicBezTo>
                <a:cubicBezTo>
                  <a:pt x="454519" y="482159"/>
                  <a:pt x="510463" y="426196"/>
                  <a:pt x="510463" y="358450"/>
                </a:cubicBezTo>
                <a:cubicBezTo>
                  <a:pt x="510463" y="290705"/>
                  <a:pt x="454519" y="236214"/>
                  <a:pt x="388270" y="236214"/>
                </a:cubicBezTo>
                <a:cubicBezTo>
                  <a:pt x="348520" y="236214"/>
                  <a:pt x="314659" y="253886"/>
                  <a:pt x="292576" y="281868"/>
                </a:cubicBezTo>
                <a:cubicBezTo>
                  <a:pt x="311715" y="295123"/>
                  <a:pt x="311715" y="295123"/>
                  <a:pt x="311715" y="295123"/>
                </a:cubicBezTo>
                <a:cubicBezTo>
                  <a:pt x="329381" y="273032"/>
                  <a:pt x="357353" y="258305"/>
                  <a:pt x="388270" y="258305"/>
                </a:cubicBezTo>
                <a:cubicBezTo>
                  <a:pt x="442741" y="258305"/>
                  <a:pt x="486907" y="303959"/>
                  <a:pt x="486907" y="358450"/>
                </a:cubicBezTo>
                <a:cubicBezTo>
                  <a:pt x="486907" y="414414"/>
                  <a:pt x="442741" y="458596"/>
                  <a:pt x="388270" y="458596"/>
                </a:cubicBezTo>
                <a:cubicBezTo>
                  <a:pt x="332326" y="458596"/>
                  <a:pt x="288160" y="414414"/>
                  <a:pt x="288160" y="358450"/>
                </a:cubicBezTo>
                <a:cubicBezTo>
                  <a:pt x="288160" y="342250"/>
                  <a:pt x="291104" y="326050"/>
                  <a:pt x="298465" y="312796"/>
                </a:cubicBezTo>
                <a:cubicBezTo>
                  <a:pt x="330854" y="333414"/>
                  <a:pt x="330854" y="333414"/>
                  <a:pt x="330854" y="333414"/>
                </a:cubicBezTo>
                <a:cubicBezTo>
                  <a:pt x="327909" y="340777"/>
                  <a:pt x="324965" y="349614"/>
                  <a:pt x="324965" y="358450"/>
                </a:cubicBezTo>
                <a:cubicBezTo>
                  <a:pt x="324965" y="393796"/>
                  <a:pt x="352937" y="421777"/>
                  <a:pt x="388270" y="421777"/>
                </a:cubicBezTo>
                <a:cubicBezTo>
                  <a:pt x="422130" y="421777"/>
                  <a:pt x="450102" y="393796"/>
                  <a:pt x="450102" y="358450"/>
                </a:cubicBezTo>
                <a:cubicBezTo>
                  <a:pt x="450102" y="324577"/>
                  <a:pt x="422130" y="296596"/>
                  <a:pt x="388270" y="296596"/>
                </a:cubicBezTo>
                <a:cubicBezTo>
                  <a:pt x="370603" y="296596"/>
                  <a:pt x="354409" y="303959"/>
                  <a:pt x="342631" y="315741"/>
                </a:cubicBezTo>
                <a:cubicBezTo>
                  <a:pt x="364714" y="328996"/>
                  <a:pt x="364714" y="328996"/>
                  <a:pt x="364714" y="328996"/>
                </a:cubicBezTo>
                <a:cubicBezTo>
                  <a:pt x="370603" y="324577"/>
                  <a:pt x="379436" y="321632"/>
                  <a:pt x="388270" y="321632"/>
                </a:cubicBezTo>
                <a:cubicBezTo>
                  <a:pt x="408880" y="321632"/>
                  <a:pt x="425075" y="337832"/>
                  <a:pt x="425075" y="358450"/>
                </a:cubicBezTo>
                <a:cubicBezTo>
                  <a:pt x="425075" y="379068"/>
                  <a:pt x="408880" y="396741"/>
                  <a:pt x="388270" y="396741"/>
                </a:cubicBezTo>
                <a:cubicBezTo>
                  <a:pt x="366187" y="396741"/>
                  <a:pt x="349992" y="379068"/>
                  <a:pt x="349992" y="358450"/>
                </a:cubicBezTo>
                <a:cubicBezTo>
                  <a:pt x="349992" y="355505"/>
                  <a:pt x="351464" y="351086"/>
                  <a:pt x="351464" y="348141"/>
                </a:cubicBezTo>
                <a:cubicBezTo>
                  <a:pt x="382381" y="367286"/>
                  <a:pt x="382381" y="367286"/>
                  <a:pt x="382381" y="367286"/>
                </a:cubicBezTo>
                <a:cubicBezTo>
                  <a:pt x="386797" y="361396"/>
                  <a:pt x="386797" y="361396"/>
                  <a:pt x="386797" y="361396"/>
                </a:cubicBezTo>
                <a:cubicBezTo>
                  <a:pt x="267549" y="281868"/>
                  <a:pt x="267549" y="281868"/>
                  <a:pt x="267549" y="281868"/>
                </a:cubicBezTo>
                <a:cubicBezTo>
                  <a:pt x="238105" y="295123"/>
                  <a:pt x="238105" y="295123"/>
                  <a:pt x="238105" y="295123"/>
                </a:cubicBezTo>
                <a:cubicBezTo>
                  <a:pt x="190994" y="264196"/>
                  <a:pt x="190994" y="264196"/>
                  <a:pt x="190994" y="264196"/>
                </a:cubicBezTo>
                <a:cubicBezTo>
                  <a:pt x="220438" y="250941"/>
                  <a:pt x="220438" y="250941"/>
                  <a:pt x="220438" y="250941"/>
                </a:cubicBezTo>
                <a:cubicBezTo>
                  <a:pt x="211605" y="246523"/>
                  <a:pt x="211605" y="246523"/>
                  <a:pt x="211605" y="246523"/>
                </a:cubicBezTo>
                <a:cubicBezTo>
                  <a:pt x="218966" y="234741"/>
                  <a:pt x="218966" y="234741"/>
                  <a:pt x="218966" y="234741"/>
                </a:cubicBezTo>
                <a:cubicBezTo>
                  <a:pt x="227799" y="239159"/>
                  <a:pt x="227799" y="239159"/>
                  <a:pt x="227799" y="239159"/>
                </a:cubicBezTo>
                <a:cubicBezTo>
                  <a:pt x="227799" y="208232"/>
                  <a:pt x="227799" y="208232"/>
                  <a:pt x="227799" y="208232"/>
                </a:cubicBezTo>
                <a:cubicBezTo>
                  <a:pt x="274910" y="239159"/>
                  <a:pt x="274910" y="239159"/>
                  <a:pt x="274910" y="239159"/>
                </a:cubicBezTo>
                <a:cubicBezTo>
                  <a:pt x="274910" y="270086"/>
                  <a:pt x="274910" y="270086"/>
                  <a:pt x="274910" y="270086"/>
                </a:cubicBezTo>
                <a:cubicBezTo>
                  <a:pt x="285215" y="277450"/>
                  <a:pt x="285215" y="277450"/>
                  <a:pt x="285215" y="277450"/>
                </a:cubicBezTo>
                <a:cubicBezTo>
                  <a:pt x="285215" y="242105"/>
                  <a:pt x="285215" y="242105"/>
                  <a:pt x="285215" y="242105"/>
                </a:cubicBezTo>
                <a:cubicBezTo>
                  <a:pt x="280799" y="237686"/>
                  <a:pt x="280799" y="237686"/>
                  <a:pt x="280799" y="237686"/>
                </a:cubicBezTo>
                <a:cubicBezTo>
                  <a:pt x="308771" y="212650"/>
                  <a:pt x="347048" y="196450"/>
                  <a:pt x="388270" y="196450"/>
                </a:cubicBezTo>
                <a:close/>
                <a:moveTo>
                  <a:pt x="374844" y="0"/>
                </a:moveTo>
                <a:lnTo>
                  <a:pt x="0" y="360000"/>
                </a:lnTo>
                <a:lnTo>
                  <a:pt x="374844" y="720000"/>
                </a:lnTo>
                <a:lnTo>
                  <a:pt x="749688" y="360000"/>
                </a:lnTo>
                <a:close/>
              </a:path>
            </a:pathLst>
          </a:custGeom>
          <a:solidFill>
            <a:srgbClr val="0CAC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15" name="矩形 14"/>
          <p:cNvSpPr/>
          <p:nvPr/>
        </p:nvSpPr>
        <p:spPr>
          <a:xfrm>
            <a:off x="618292" y="3547774"/>
            <a:ext cx="2885420" cy="47676"/>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3"/>
          <a:stretch>
            <a:fillRect/>
          </a:stretch>
        </p:blipFill>
        <p:spPr>
          <a:xfrm>
            <a:off x="6502819" y="2402632"/>
            <a:ext cx="5202415" cy="3245415"/>
          </a:xfrm>
          <a:prstGeom prst="rect">
            <a:avLst/>
          </a:prstGeom>
        </p:spPr>
      </p:pic>
    </p:spTree>
  </p:cSld>
  <p:clrMapOvr>
    <a:masterClrMapping/>
  </p:clrMapOvr>
  <p:transition spd="slow" advTm="5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8" grpId="0"/>
      <p:bldP spid="9" grpId="0" animBg="1"/>
      <p:bldP spid="10" grpId="0" animBg="1"/>
      <p:bldP spid="11" grpId="0" animBg="1"/>
      <p:bldP spid="12" grpId="0"/>
      <p:bldP spid="13" grpId="0"/>
      <p:bldP spid="14"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1324934" y="5026031"/>
            <a:ext cx="9566878" cy="1526187"/>
          </a:xfrm>
          <a:prstGeom prst="round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 name="矩形: 圆角 1"/>
          <p:cNvSpPr/>
          <p:nvPr/>
        </p:nvSpPr>
        <p:spPr>
          <a:xfrm>
            <a:off x="1231672" y="2638250"/>
            <a:ext cx="9566878" cy="1182063"/>
          </a:xfrm>
          <a:prstGeom prst="round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 name="矩形 3"/>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Rectangle 39"/>
          <p:cNvSpPr>
            <a:spLocks noChangeArrowheads="1"/>
          </p:cNvSpPr>
          <p:nvPr/>
        </p:nvSpPr>
        <p:spPr bwMode="auto">
          <a:xfrm>
            <a:off x="1425607" y="386971"/>
            <a:ext cx="5875096" cy="48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TỔNG KẾT </a:t>
            </a:r>
          </a:p>
        </p:txBody>
      </p:sp>
      <p:sp>
        <p:nvSpPr>
          <p:cNvPr id="6" name="Freeform 9"/>
          <p:cNvSpPr/>
          <p:nvPr/>
        </p:nvSpPr>
        <p:spPr>
          <a:xfrm>
            <a:off x="1339343" y="1662655"/>
            <a:ext cx="2302901" cy="907146"/>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TIẾP CẬN</a:t>
            </a:r>
          </a:p>
          <a:p>
            <a:pPr algn="ctr" defTabSz="1066800">
              <a:lnSpc>
                <a:spcPct val="90000"/>
              </a:lnSpc>
              <a:spcBef>
                <a:spcPct val="0"/>
              </a:spcBef>
              <a:spcAft>
                <a:spcPct val="35000"/>
              </a:spcAft>
            </a:pPr>
            <a:r>
              <a:rPr lang="en-US"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CHÀO ĐÓN </a:t>
            </a:r>
          </a:p>
        </p:txBody>
      </p:sp>
      <p:sp>
        <p:nvSpPr>
          <p:cNvPr id="7" name="Freeform 10"/>
          <p:cNvSpPr/>
          <p:nvPr/>
        </p:nvSpPr>
        <p:spPr>
          <a:xfrm>
            <a:off x="4553902" y="1997660"/>
            <a:ext cx="2350661" cy="264653"/>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2296263"/>
              <a:satOff val="12766"/>
              <a:lumOff val="-7889"/>
              <a:alphaOff val="0"/>
            </a:schemeClr>
          </a:lnRef>
          <a:fillRef idx="1">
            <a:schemeClr val="accent5">
              <a:hueOff val="-2296263"/>
              <a:satOff val="12766"/>
              <a:lumOff val="-7889"/>
              <a:alphaOff val="0"/>
            </a:schemeClr>
          </a:fillRef>
          <a:effectRef idx="0">
            <a:schemeClr val="accent5">
              <a:hueOff val="-2296263"/>
              <a:satOff val="12766"/>
              <a:lumOff val="-7889"/>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TÌM HIỂU </a:t>
            </a:r>
          </a:p>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NHU CẦU</a:t>
            </a:r>
          </a:p>
        </p:txBody>
      </p:sp>
      <p:sp>
        <p:nvSpPr>
          <p:cNvPr id="9" name="Freeform 12"/>
          <p:cNvSpPr/>
          <p:nvPr/>
        </p:nvSpPr>
        <p:spPr>
          <a:xfrm>
            <a:off x="4427240" y="4278620"/>
            <a:ext cx="2440484" cy="565519"/>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6888790"/>
              <a:satOff val="38298"/>
              <a:lumOff val="-23674"/>
              <a:alphaOff val="0"/>
            </a:schemeClr>
          </a:lnRef>
          <a:fillRef idx="1">
            <a:schemeClr val="accent5">
              <a:hueOff val="-6888790"/>
              <a:satOff val="38298"/>
              <a:lumOff val="-23674"/>
              <a:alphaOff val="0"/>
            </a:schemeClr>
          </a:fillRef>
          <a:effectRef idx="0">
            <a:schemeClr val="accent5">
              <a:hueOff val="-6888790"/>
              <a:satOff val="38298"/>
              <a:lumOff val="-23674"/>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BÁN KÈM PHỤ TÙNG</a:t>
            </a:r>
            <a:endParaRPr lang="zh-CN" altLang="en-US"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Freeform 13"/>
          <p:cNvSpPr/>
          <p:nvPr/>
        </p:nvSpPr>
        <p:spPr>
          <a:xfrm>
            <a:off x="1432503" y="4439200"/>
            <a:ext cx="2074334" cy="257048"/>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9185054"/>
              <a:satOff val="51064"/>
              <a:lumOff val="-31566"/>
              <a:alphaOff val="0"/>
            </a:schemeClr>
          </a:lnRef>
          <a:fillRef idx="1">
            <a:schemeClr val="accent5">
              <a:hueOff val="-9185054"/>
              <a:satOff val="51064"/>
              <a:lumOff val="-31566"/>
              <a:alphaOff val="0"/>
            </a:schemeClr>
          </a:fillRef>
          <a:effectRef idx="0">
            <a:schemeClr val="accent5">
              <a:hueOff val="-9185054"/>
              <a:satOff val="51064"/>
              <a:lumOff val="-31566"/>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CHỐT SALE</a:t>
            </a:r>
          </a:p>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NHANH CHÓNG</a:t>
            </a:r>
          </a:p>
        </p:txBody>
      </p:sp>
      <p:sp>
        <p:nvSpPr>
          <p:cNvPr id="11" name="Freeform 13"/>
          <p:cNvSpPr/>
          <p:nvPr/>
        </p:nvSpPr>
        <p:spPr>
          <a:xfrm>
            <a:off x="8535743" y="4464484"/>
            <a:ext cx="2116180" cy="229012"/>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9185054"/>
              <a:satOff val="51064"/>
              <a:lumOff val="-31566"/>
              <a:alphaOff val="0"/>
            </a:schemeClr>
          </a:lnRef>
          <a:fillRef idx="1">
            <a:schemeClr val="accent5">
              <a:hueOff val="-9185054"/>
              <a:satOff val="51064"/>
              <a:lumOff val="-31566"/>
              <a:alphaOff val="0"/>
            </a:schemeClr>
          </a:fillRef>
          <a:effectRef idx="0">
            <a:schemeClr val="accent5">
              <a:hueOff val="-9185054"/>
              <a:satOff val="51064"/>
              <a:lumOff val="-31566"/>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CHĂM SÓC </a:t>
            </a:r>
          </a:p>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SAU BÁN HÀNG</a:t>
            </a:r>
          </a:p>
        </p:txBody>
      </p:sp>
      <p:sp>
        <p:nvSpPr>
          <p:cNvPr id="12" name="文本框 11"/>
          <p:cNvSpPr txBox="1"/>
          <p:nvPr/>
        </p:nvSpPr>
        <p:spPr>
          <a:xfrm>
            <a:off x="1447017" y="2664916"/>
            <a:ext cx="2087555" cy="785343"/>
          </a:xfrm>
          <a:prstGeom prst="rect">
            <a:avLst/>
          </a:prstGeom>
          <a:noFill/>
        </p:spPr>
        <p:txBody>
          <a:bodyPr wrap="square" rtlCol="0">
            <a:spAutoFit/>
          </a:bodyPr>
          <a:lstStyle/>
          <a:p>
            <a:pPr algn="ctr">
              <a:lnSpc>
                <a:spcPct val="150000"/>
              </a:lnSpc>
            </a:pP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Tiếp</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đón</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nồng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nhiệt</a:t>
            </a:r>
            <a:endPar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algn="ctr">
              <a:lnSpc>
                <a:spcPct val="150000"/>
              </a:lnSpc>
            </a:pP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Xây</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dựng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thiện</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cảm</a:t>
            </a:r>
            <a:endPar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p:cNvSpPr txBox="1"/>
          <p:nvPr/>
        </p:nvSpPr>
        <p:spPr>
          <a:xfrm>
            <a:off x="4439816" y="2638250"/>
            <a:ext cx="2578834" cy="1154675"/>
          </a:xfrm>
          <a:prstGeom prst="rect">
            <a:avLst/>
          </a:prstGeom>
          <a:noFill/>
        </p:spPr>
        <p:txBody>
          <a:bodyPr wrap="square" rtlCol="0">
            <a:spAutoFit/>
          </a:bodyPr>
          <a:lstStyle/>
          <a:p>
            <a:pPr algn="ctr">
              <a:lnSpc>
                <a:spcPct val="150000"/>
              </a:lnSpc>
            </a:pP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Câu</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Hỏi</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Mở</a:t>
            </a:r>
            <a:endPar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algn="ctr">
              <a:lnSpc>
                <a:spcPct val="150000"/>
              </a:lnSpc>
            </a:pP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Câu</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Hỏi</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Đóng</a:t>
            </a:r>
            <a:endPar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algn="ctr">
              <a:lnSpc>
                <a:spcPct val="150000"/>
              </a:lnSpc>
            </a:pP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Câu Hỏi Làm Rõ</a:t>
            </a:r>
            <a:endPar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p:cNvSpPr txBox="1"/>
          <p:nvPr/>
        </p:nvSpPr>
        <p:spPr>
          <a:xfrm>
            <a:off x="8550279" y="2754283"/>
            <a:ext cx="2116180" cy="739754"/>
          </a:xfrm>
          <a:prstGeom prst="rect">
            <a:avLst/>
          </a:prstGeom>
          <a:noFill/>
        </p:spPr>
        <p:txBody>
          <a:bodyPr wrap="square" rtlCol="0" anchor="ctr">
            <a:spAutoFit/>
          </a:bodyPr>
          <a:lstStyle/>
          <a:p>
            <a:pPr algn="ctr">
              <a:lnSpc>
                <a:spcPct val="150000"/>
              </a:lnSpc>
            </a:pPr>
            <a:r>
              <a:rPr lang="en-US" altLang="zh-CN" sz="3200" b="1" dirty="0">
                <a:solidFill>
                  <a:srgbClr val="008F58"/>
                </a:solidFill>
                <a:latin typeface="Arial" panose="020B0604020202020204" pitchFamily="34" charset="0"/>
                <a:ea typeface="微软雅黑" panose="020B0503020204020204" pitchFamily="34" charset="-122"/>
                <a:cs typeface="Arial" panose="020B0604020202020204" pitchFamily="34" charset="0"/>
              </a:rPr>
              <a:t>F-A-B-E</a:t>
            </a:r>
          </a:p>
        </p:txBody>
      </p:sp>
      <p:sp>
        <p:nvSpPr>
          <p:cNvPr id="15" name="Freeform 11"/>
          <p:cNvSpPr/>
          <p:nvPr/>
        </p:nvSpPr>
        <p:spPr>
          <a:xfrm>
            <a:off x="8296202" y="1868502"/>
            <a:ext cx="2624334" cy="264653"/>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4592527"/>
              <a:satOff val="25532"/>
              <a:lumOff val="-15781"/>
              <a:alphaOff val="0"/>
            </a:schemeClr>
          </a:lnRef>
          <a:fillRef idx="1">
            <a:schemeClr val="accent5">
              <a:hueOff val="-4592527"/>
              <a:satOff val="25532"/>
              <a:lumOff val="-15781"/>
              <a:alphaOff val="0"/>
            </a:schemeClr>
          </a:fillRef>
          <a:effectRef idx="0">
            <a:schemeClr val="accent5">
              <a:hueOff val="-4592527"/>
              <a:satOff val="25532"/>
              <a:lumOff val="-15781"/>
              <a:alphaOff val="0"/>
            </a:schemeClr>
          </a:effectRef>
          <a:fontRef idx="minor">
            <a:schemeClr val="lt1"/>
          </a:fontRef>
        </p:style>
        <p:txBody>
          <a:bodyPr spcFirstLastPara="0" vert="horz" wrap="square" lIns="170688" tIns="97536" rIns="170688" bIns="97536" numCol="1" spcCol="1270" anchor="ctr" anchorCtr="0">
            <a:noAutofit/>
          </a:bodyPr>
          <a:lstStyle/>
          <a:p>
            <a:pPr algn="ct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TƯ VẤN </a:t>
            </a:r>
          </a:p>
          <a:p>
            <a:pPr algn="ct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TRẢI NGHIỆM</a:t>
            </a:r>
            <a:endParaRPr lang="zh-CN" altLang="en-US"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文本框 15"/>
          <p:cNvSpPr txBox="1"/>
          <p:nvPr/>
        </p:nvSpPr>
        <p:spPr>
          <a:xfrm>
            <a:off x="4286578" y="5038102"/>
            <a:ext cx="2885307" cy="416011"/>
          </a:xfrm>
          <a:prstGeom prst="rect">
            <a:avLst/>
          </a:prstGeom>
          <a:noFill/>
        </p:spPr>
        <p:txBody>
          <a:bodyPr wrap="square" rtlCol="0">
            <a:spAutoFit/>
          </a:bodyPr>
          <a:lstStyle/>
          <a:p>
            <a:pPr algn="ctr">
              <a:lnSpc>
                <a:spcPct val="150000"/>
              </a:lnSpc>
            </a:pP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Cross Selling</a:t>
            </a:r>
          </a:p>
        </p:txBody>
      </p:sp>
      <p:sp>
        <p:nvSpPr>
          <p:cNvPr id="17" name="文本框 16"/>
          <p:cNvSpPr txBox="1"/>
          <p:nvPr/>
        </p:nvSpPr>
        <p:spPr>
          <a:xfrm>
            <a:off x="1391621" y="5263602"/>
            <a:ext cx="2198346" cy="830997"/>
          </a:xfrm>
          <a:prstGeom prst="rect">
            <a:avLst/>
          </a:prstGeom>
          <a:noFill/>
        </p:spPr>
        <p:txBody>
          <a:bodyPr wrap="square" rtlCol="0">
            <a:spAutoFit/>
          </a:bodyPr>
          <a:lstStyle/>
          <a:p>
            <a:pPr lvl="0" algn="ctr"/>
            <a:r>
              <a:rPr lang="en-US" altLang="zh-CN" sz="1600" dirty="0">
                <a:latin typeface="Arial" panose="020B0604020202020204" pitchFamily="34" charset="0"/>
                <a:cs typeface="Arial" panose="020B0604020202020204" pitchFamily="34" charset="0"/>
              </a:rPr>
              <a:t>2 LỰA CHỌN</a:t>
            </a:r>
            <a:endParaRPr lang="en-US" altLang="zh-CN" sz="1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lvl="0" algn="ct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GIẢ ĐỊNH</a:t>
            </a:r>
          </a:p>
          <a:p>
            <a:pPr lvl="0" algn="ct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TẠO SỰ KHAN HIẾM</a:t>
            </a:r>
          </a:p>
        </p:txBody>
      </p:sp>
      <p:sp>
        <p:nvSpPr>
          <p:cNvPr id="18" name="文本框 17"/>
          <p:cNvSpPr txBox="1"/>
          <p:nvPr/>
        </p:nvSpPr>
        <p:spPr>
          <a:xfrm>
            <a:off x="8388127" y="5026031"/>
            <a:ext cx="2440484" cy="1524007"/>
          </a:xfrm>
          <a:prstGeom prst="rect">
            <a:avLst/>
          </a:prstGeom>
          <a:noFill/>
        </p:spPr>
        <p:txBody>
          <a:bodyPr wrap="square" rtlCol="0">
            <a:spAutoFit/>
          </a:bodyPr>
          <a:lstStyle/>
          <a:p>
            <a:pPr algn="ctr">
              <a:lnSpc>
                <a:spcPct val="150000"/>
              </a:lnSpc>
            </a:pP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Lưu</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giữ</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thông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tin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của</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hàng</a:t>
            </a:r>
            <a:endPar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algn="ctr">
              <a:lnSpc>
                <a:spcPct val="150000"/>
              </a:lnSpc>
            </a:pP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Tương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tác</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trực</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tuyến</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cùng</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solidFill>
                  <a:srgbClr val="000000"/>
                </a:solidFill>
                <a:latin typeface="Arial" panose="020B0604020202020204" pitchFamily="34" charset="0"/>
                <a:ea typeface="微软雅黑" panose="020B0503020204020204" pitchFamily="34" charset="-122"/>
                <a:cs typeface="Arial" panose="020B0604020202020204" pitchFamily="34" charset="0"/>
              </a:rPr>
              <a:t>hàng</a:t>
            </a:r>
            <a:endParaRPr lang="en-US" altLang="zh-CN" sz="16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advTm="5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7"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21840"/>
          <a:stretch>
            <a:fillRect/>
          </a:stretch>
        </p:blipFill>
        <p:spPr>
          <a:xfrm>
            <a:off x="0" y="2779903"/>
            <a:ext cx="12192000" cy="4761450"/>
          </a:xfrm>
          <a:prstGeom prst="rect">
            <a:avLst/>
          </a:prstGeom>
        </p:spPr>
      </p:pic>
      <p:sp>
        <p:nvSpPr>
          <p:cNvPr id="4" name="Freeform 1944"/>
          <p:cNvSpPr/>
          <p:nvPr/>
        </p:nvSpPr>
        <p:spPr bwMode="auto">
          <a:xfrm>
            <a:off x="8744053" y="370656"/>
            <a:ext cx="50805" cy="50805"/>
          </a:xfrm>
          <a:custGeom>
            <a:avLst/>
            <a:gdLst>
              <a:gd name="T0" fmla="*/ 5 w 5"/>
              <a:gd name="T1" fmla="*/ 4 h 5"/>
              <a:gd name="T2" fmla="*/ 4 w 5"/>
              <a:gd name="T3" fmla="*/ 5 h 5"/>
              <a:gd name="T4" fmla="*/ 3 w 5"/>
              <a:gd name="T5" fmla="*/ 4 h 5"/>
              <a:gd name="T6" fmla="*/ 3 w 5"/>
              <a:gd name="T7" fmla="*/ 4 h 5"/>
              <a:gd name="T8" fmla="*/ 4 w 5"/>
              <a:gd name="T9" fmla="*/ 3 h 5"/>
              <a:gd name="T10" fmla="*/ 5 w 5"/>
              <a:gd name="T11" fmla="*/ 1 h 5"/>
              <a:gd name="T12" fmla="*/ 5 w 5"/>
              <a:gd name="T13" fmla="*/ 1 h 5"/>
              <a:gd name="T14" fmla="*/ 4 w 5"/>
              <a:gd name="T15" fmla="*/ 0 h 5"/>
              <a:gd name="T16" fmla="*/ 4 w 5"/>
              <a:gd name="T17" fmla="*/ 1 h 5"/>
              <a:gd name="T18" fmla="*/ 3 w 5"/>
              <a:gd name="T19" fmla="*/ 0 h 5"/>
              <a:gd name="T20" fmla="*/ 1 w 5"/>
              <a:gd name="T21" fmla="*/ 1 h 5"/>
              <a:gd name="T22" fmla="*/ 1 w 5"/>
              <a:gd name="T23" fmla="*/ 1 h 5"/>
              <a:gd name="T24" fmla="*/ 0 w 5"/>
              <a:gd name="T25" fmla="*/ 2 h 5"/>
              <a:gd name="T26" fmla="*/ 2 w 5"/>
              <a:gd name="T27" fmla="*/ 5 h 5"/>
              <a:gd name="T28" fmla="*/ 5 w 5"/>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4"/>
                </a:moveTo>
                <a:cubicBezTo>
                  <a:pt x="5" y="4"/>
                  <a:pt x="5" y="4"/>
                  <a:pt x="4" y="5"/>
                </a:cubicBezTo>
                <a:cubicBezTo>
                  <a:pt x="4" y="5"/>
                  <a:pt x="4" y="5"/>
                  <a:pt x="3" y="4"/>
                </a:cubicBezTo>
                <a:cubicBezTo>
                  <a:pt x="3" y="4"/>
                  <a:pt x="3" y="4"/>
                  <a:pt x="3" y="4"/>
                </a:cubicBezTo>
                <a:cubicBezTo>
                  <a:pt x="3" y="3"/>
                  <a:pt x="4" y="3"/>
                  <a:pt x="4" y="3"/>
                </a:cubicBezTo>
                <a:cubicBezTo>
                  <a:pt x="4" y="3"/>
                  <a:pt x="4" y="2"/>
                  <a:pt x="5" y="1"/>
                </a:cubicBezTo>
                <a:cubicBezTo>
                  <a:pt x="5" y="1"/>
                  <a:pt x="5" y="1"/>
                  <a:pt x="5" y="1"/>
                </a:cubicBezTo>
                <a:cubicBezTo>
                  <a:pt x="4" y="0"/>
                  <a:pt x="4" y="0"/>
                  <a:pt x="4" y="0"/>
                </a:cubicBezTo>
                <a:cubicBezTo>
                  <a:pt x="4" y="1"/>
                  <a:pt x="4" y="1"/>
                  <a:pt x="4" y="1"/>
                </a:cubicBezTo>
                <a:cubicBezTo>
                  <a:pt x="3" y="1"/>
                  <a:pt x="3" y="0"/>
                  <a:pt x="3" y="0"/>
                </a:cubicBezTo>
                <a:cubicBezTo>
                  <a:pt x="3" y="0"/>
                  <a:pt x="2" y="0"/>
                  <a:pt x="1" y="1"/>
                </a:cubicBezTo>
                <a:cubicBezTo>
                  <a:pt x="1" y="1"/>
                  <a:pt x="1" y="1"/>
                  <a:pt x="1" y="1"/>
                </a:cubicBezTo>
                <a:cubicBezTo>
                  <a:pt x="0" y="2"/>
                  <a:pt x="0" y="2"/>
                  <a:pt x="0" y="2"/>
                </a:cubicBezTo>
                <a:cubicBezTo>
                  <a:pt x="0" y="3"/>
                  <a:pt x="1" y="5"/>
                  <a:pt x="2" y="5"/>
                </a:cubicBezTo>
                <a:cubicBezTo>
                  <a:pt x="3" y="5"/>
                  <a:pt x="5" y="5"/>
                  <a:pt x="5" y="4"/>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Freeform 1958"/>
          <p:cNvSpPr/>
          <p:nvPr/>
        </p:nvSpPr>
        <p:spPr bwMode="auto">
          <a:xfrm>
            <a:off x="8727118" y="345251"/>
            <a:ext cx="8465" cy="1693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0" y="1"/>
                  <a:pt x="1" y="2"/>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1963"/>
          <p:cNvSpPr/>
          <p:nvPr/>
        </p:nvSpPr>
        <p:spPr bwMode="auto">
          <a:xfrm>
            <a:off x="8760988" y="540005"/>
            <a:ext cx="0" cy="847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1964"/>
          <p:cNvSpPr/>
          <p:nvPr/>
        </p:nvSpPr>
        <p:spPr bwMode="auto">
          <a:xfrm>
            <a:off x="8735588" y="362186"/>
            <a:ext cx="8465" cy="33870"/>
          </a:xfrm>
          <a:custGeom>
            <a:avLst/>
            <a:gdLst>
              <a:gd name="T0" fmla="*/ 0 w 1"/>
              <a:gd name="T1" fmla="*/ 3 h 3"/>
              <a:gd name="T2" fmla="*/ 0 w 1"/>
              <a:gd name="T3" fmla="*/ 3 h 3"/>
            </a:gdLst>
            <a:ahLst/>
            <a:cxnLst>
              <a:cxn ang="0">
                <a:pos x="T0" y="T1"/>
              </a:cxn>
              <a:cxn ang="0">
                <a:pos x="T2" y="T3"/>
              </a:cxn>
            </a:cxnLst>
            <a:rect l="0" t="0" r="r" b="b"/>
            <a:pathLst>
              <a:path w="1" h="3">
                <a:moveTo>
                  <a:pt x="0" y="3"/>
                </a:moveTo>
                <a:cubicBezTo>
                  <a:pt x="1" y="2"/>
                  <a:pt x="0" y="0"/>
                  <a:pt x="0" y="3"/>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1965"/>
          <p:cNvSpPr/>
          <p:nvPr/>
        </p:nvSpPr>
        <p:spPr bwMode="auto">
          <a:xfrm>
            <a:off x="8803328" y="540005"/>
            <a:ext cx="0" cy="1693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1"/>
                  <a:pt x="0" y="1"/>
                  <a:pt x="0" y="0"/>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Freeform 1971"/>
          <p:cNvSpPr/>
          <p:nvPr/>
        </p:nvSpPr>
        <p:spPr bwMode="auto">
          <a:xfrm>
            <a:off x="8735588" y="226706"/>
            <a:ext cx="8465" cy="1693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1121225" y="530130"/>
            <a:ext cx="8350363" cy="584775"/>
          </a:xfrm>
          <a:prstGeom prst="rect">
            <a:avLst/>
          </a:prstGeom>
        </p:spPr>
        <p:txBody>
          <a:bodyPr wrap="none">
            <a:spAutoFit/>
          </a:bodyPr>
          <a:lstStyle/>
          <a:p>
            <a:pPr algn="ctr"/>
            <a:r>
              <a:rPr lang="en-US" altLang="zh-CN" sz="3200" b="1" dirty="0">
                <a:solidFill>
                  <a:srgbClr val="00925F"/>
                </a:solidFill>
                <a:latin typeface="Arial" panose="020B0604020202020204" pitchFamily="34" charset="0"/>
                <a:ea typeface="微软雅黑" panose="020B0503020204020204" pitchFamily="34" charset="-122"/>
                <a:cs typeface="Arial" panose="020B0604020202020204" pitchFamily="34" charset="0"/>
              </a:rPr>
              <a:t>6 BƯỚC HOÀN HẢO TRONG BÁN HÀNG</a:t>
            </a:r>
          </a:p>
        </p:txBody>
      </p:sp>
      <p:grpSp>
        <p:nvGrpSpPr>
          <p:cNvPr id="12" name="Group 5"/>
          <p:cNvGrpSpPr/>
          <p:nvPr/>
        </p:nvGrpSpPr>
        <p:grpSpPr>
          <a:xfrm>
            <a:off x="283845" y="3233332"/>
            <a:ext cx="2302901" cy="2230009"/>
            <a:chOff x="283846" y="2571750"/>
            <a:chExt cx="2302901" cy="2230009"/>
          </a:xfrm>
        </p:grpSpPr>
        <p:sp>
          <p:nvSpPr>
            <p:cNvPr id="40" name="Freeform 9"/>
            <p:cNvSpPr/>
            <p:nvPr/>
          </p:nvSpPr>
          <p:spPr>
            <a:xfrm>
              <a:off x="283846" y="2571750"/>
              <a:ext cx="2302901" cy="907146"/>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TIẾP CẬN</a:t>
              </a:r>
            </a:p>
            <a:p>
              <a:pPr algn="ctr" defTabSz="1066800">
                <a:lnSpc>
                  <a:spcPct val="90000"/>
                </a:lnSpc>
                <a:spcBef>
                  <a:spcPct val="0"/>
                </a:spcBef>
                <a:spcAft>
                  <a:spcPct val="35000"/>
                </a:spcAft>
              </a:pPr>
              <a:r>
                <a:rPr lang="en-US"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CHÀO ĐÓN</a:t>
              </a:r>
            </a:p>
          </p:txBody>
        </p:sp>
        <p:sp>
          <p:nvSpPr>
            <p:cNvPr id="41" name="Freeform 14"/>
            <p:cNvSpPr/>
            <p:nvPr/>
          </p:nvSpPr>
          <p:spPr>
            <a:xfrm>
              <a:off x="1020460" y="3416590"/>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sp>
          <p:nvSpPr>
            <p:cNvPr id="42" name="Freeform 19"/>
            <p:cNvSpPr/>
            <p:nvPr/>
          </p:nvSpPr>
          <p:spPr>
            <a:xfrm>
              <a:off x="1342570" y="3745963"/>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b="1" dirty="0">
                  <a:solidFill>
                    <a:srgbClr val="FFFFFF">
                      <a:lumMod val="25000"/>
                    </a:srgbClr>
                  </a:solidFill>
                  <a:latin typeface="微软雅黑" panose="020B0503020204020204" pitchFamily="34" charset="-122"/>
                  <a:ea typeface="微软雅黑" panose="020B0503020204020204" pitchFamily="34" charset="-122"/>
                </a:rPr>
                <a:t>1</a:t>
              </a:r>
            </a:p>
          </p:txBody>
        </p:sp>
      </p:grpSp>
      <p:grpSp>
        <p:nvGrpSpPr>
          <p:cNvPr id="14" name="Group 6"/>
          <p:cNvGrpSpPr/>
          <p:nvPr/>
        </p:nvGrpSpPr>
        <p:grpSpPr>
          <a:xfrm>
            <a:off x="1900701" y="2420888"/>
            <a:ext cx="2350661" cy="1841519"/>
            <a:chOff x="2208602" y="1852244"/>
            <a:chExt cx="2350661" cy="1841519"/>
          </a:xfrm>
        </p:grpSpPr>
        <p:sp>
          <p:nvSpPr>
            <p:cNvPr id="37" name="Freeform 10"/>
            <p:cNvSpPr/>
            <p:nvPr/>
          </p:nvSpPr>
          <p:spPr>
            <a:xfrm>
              <a:off x="2208602" y="1852244"/>
              <a:ext cx="2350661" cy="264653"/>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2296263"/>
                <a:satOff val="12766"/>
                <a:lumOff val="-7889"/>
                <a:alphaOff val="0"/>
              </a:schemeClr>
            </a:lnRef>
            <a:fillRef idx="1">
              <a:schemeClr val="accent5">
                <a:hueOff val="-2296263"/>
                <a:satOff val="12766"/>
                <a:lumOff val="-7889"/>
                <a:alphaOff val="0"/>
              </a:schemeClr>
            </a:fillRef>
            <a:effectRef idx="0">
              <a:schemeClr val="accent5">
                <a:hueOff val="-2296263"/>
                <a:satOff val="12766"/>
                <a:lumOff val="-7889"/>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TÌM HIỂU</a:t>
              </a:r>
            </a:p>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NHU CẦU</a:t>
              </a:r>
            </a:p>
          </p:txBody>
        </p:sp>
        <p:sp>
          <p:nvSpPr>
            <p:cNvPr id="38" name="Freeform 15"/>
            <p:cNvSpPr/>
            <p:nvPr/>
          </p:nvSpPr>
          <p:spPr>
            <a:xfrm>
              <a:off x="2925322" y="2308594"/>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rgbClr val="EB2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sp>
          <p:nvSpPr>
            <p:cNvPr id="39" name="Freeform 20"/>
            <p:cNvSpPr/>
            <p:nvPr/>
          </p:nvSpPr>
          <p:spPr>
            <a:xfrm>
              <a:off x="3268983" y="2649435"/>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b="1" dirty="0">
                  <a:solidFill>
                    <a:srgbClr val="FFFFFF">
                      <a:lumMod val="25000"/>
                    </a:srgbClr>
                  </a:solidFill>
                  <a:latin typeface="微软雅黑" panose="020B0503020204020204" pitchFamily="34" charset="-122"/>
                  <a:ea typeface="微软雅黑" panose="020B0503020204020204" pitchFamily="34" charset="-122"/>
                </a:rPr>
                <a:t>2</a:t>
              </a:r>
            </a:p>
          </p:txBody>
        </p:sp>
      </p:grpSp>
      <p:grpSp>
        <p:nvGrpSpPr>
          <p:cNvPr id="15" name="Group 24"/>
          <p:cNvGrpSpPr/>
          <p:nvPr/>
        </p:nvGrpSpPr>
        <p:grpSpPr>
          <a:xfrm>
            <a:off x="3961073" y="2877675"/>
            <a:ext cx="2624334" cy="1854482"/>
            <a:chOff x="4573698" y="2430712"/>
            <a:chExt cx="2624334" cy="1854482"/>
          </a:xfrm>
        </p:grpSpPr>
        <p:grpSp>
          <p:nvGrpSpPr>
            <p:cNvPr id="33" name="Group 4"/>
            <p:cNvGrpSpPr/>
            <p:nvPr/>
          </p:nvGrpSpPr>
          <p:grpSpPr>
            <a:xfrm>
              <a:off x="4573698" y="2430712"/>
              <a:ext cx="2624334" cy="1854482"/>
              <a:chOff x="4189231" y="2399539"/>
              <a:chExt cx="2624334" cy="1854482"/>
            </a:xfrm>
          </p:grpSpPr>
          <p:sp>
            <p:nvSpPr>
              <p:cNvPr id="35" name="Freeform 11"/>
              <p:cNvSpPr/>
              <p:nvPr/>
            </p:nvSpPr>
            <p:spPr>
              <a:xfrm>
                <a:off x="4189231" y="2399539"/>
                <a:ext cx="2624334" cy="264653"/>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4592527"/>
                  <a:satOff val="25532"/>
                  <a:lumOff val="-15781"/>
                  <a:alphaOff val="0"/>
                </a:schemeClr>
              </a:lnRef>
              <a:fillRef idx="1">
                <a:schemeClr val="accent5">
                  <a:hueOff val="-4592527"/>
                  <a:satOff val="25532"/>
                  <a:lumOff val="-15781"/>
                  <a:alphaOff val="0"/>
                </a:schemeClr>
              </a:fillRef>
              <a:effectRef idx="0">
                <a:schemeClr val="accent5">
                  <a:hueOff val="-4592527"/>
                  <a:satOff val="25532"/>
                  <a:lumOff val="-15781"/>
                  <a:alphaOff val="0"/>
                </a:schemeClr>
              </a:effectRef>
              <a:fontRef idx="minor">
                <a:schemeClr val="lt1"/>
              </a:fontRef>
            </p:style>
            <p:txBody>
              <a:bodyPr spcFirstLastPara="0" vert="horz" wrap="square" lIns="170688" tIns="97536" rIns="170688" bIns="97536" numCol="1" spcCol="1270" anchor="ctr" anchorCtr="0">
                <a:noAutofit/>
              </a:bodyPr>
              <a:lstStyle/>
              <a:p>
                <a:pPr algn="ct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TƯ VẤN</a:t>
                </a:r>
              </a:p>
              <a:p>
                <a:pPr algn="ct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TRẢI NGHIỆM</a:t>
                </a:r>
              </a:p>
            </p:txBody>
          </p:sp>
          <p:sp>
            <p:nvSpPr>
              <p:cNvPr id="36" name="Freeform 18"/>
              <p:cNvSpPr/>
              <p:nvPr/>
            </p:nvSpPr>
            <p:spPr>
              <a:xfrm>
                <a:off x="5042788" y="2868852"/>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rgbClr val="6E4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grpSp>
        <p:sp>
          <p:nvSpPr>
            <p:cNvPr id="34" name="Freeform 21"/>
            <p:cNvSpPr/>
            <p:nvPr/>
          </p:nvSpPr>
          <p:spPr>
            <a:xfrm>
              <a:off x="5755565" y="3219923"/>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b="1" dirty="0">
                  <a:solidFill>
                    <a:srgbClr val="FFFFFF">
                      <a:lumMod val="25000"/>
                    </a:srgbClr>
                  </a:solidFill>
                  <a:latin typeface="微软雅黑" panose="020B0503020204020204" pitchFamily="34" charset="-122"/>
                  <a:ea typeface="微软雅黑" panose="020B0503020204020204" pitchFamily="34" charset="-122"/>
                </a:rPr>
                <a:t>3</a:t>
              </a:r>
            </a:p>
          </p:txBody>
        </p:sp>
      </p:grpSp>
      <p:sp>
        <p:nvSpPr>
          <p:cNvPr id="31" name="Freeform 12"/>
          <p:cNvSpPr/>
          <p:nvPr/>
        </p:nvSpPr>
        <p:spPr>
          <a:xfrm>
            <a:off x="7886134" y="3914083"/>
            <a:ext cx="2199685" cy="501452"/>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6888790"/>
              <a:satOff val="38298"/>
              <a:lumOff val="-23674"/>
              <a:alphaOff val="0"/>
            </a:schemeClr>
          </a:lnRef>
          <a:fillRef idx="1">
            <a:schemeClr val="accent5">
              <a:hueOff val="-6888790"/>
              <a:satOff val="38298"/>
              <a:lumOff val="-23674"/>
              <a:alphaOff val="0"/>
            </a:schemeClr>
          </a:fillRef>
          <a:effectRef idx="0">
            <a:schemeClr val="accent5">
              <a:hueOff val="-6888790"/>
              <a:satOff val="38298"/>
              <a:lumOff val="-23674"/>
              <a:alphaOff val="0"/>
            </a:schemeClr>
          </a:effectRef>
          <a:fontRef idx="minor">
            <a:schemeClr val="lt1"/>
          </a:fontRef>
        </p:style>
        <p:txBody>
          <a:bodyPr spcFirstLastPara="0" vert="horz" wrap="square" lIns="170688" tIns="97536" rIns="170688" bIns="97536" numCol="1" spcCol="1270" anchor="ctr" anchorCtr="0">
            <a:noAutofit/>
          </a:bodyPr>
          <a:lstStyle/>
          <a:p>
            <a:pPr algn="ct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BÁN KÈM </a:t>
            </a:r>
          </a:p>
          <a:p>
            <a:pPr algn="ct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PHỤ TÙNG</a:t>
            </a:r>
            <a:endParaRPr lang="zh-CN" altLang="en-US"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5" name="Group 4">
            <a:extLst>
              <a:ext uri="{FF2B5EF4-FFF2-40B4-BE49-F238E27FC236}">
                <a16:creationId xmlns:a16="http://schemas.microsoft.com/office/drawing/2014/main" id="{841D184D-34F9-414F-8AD3-52A92B2E9298}"/>
              </a:ext>
            </a:extLst>
          </p:cNvPr>
          <p:cNvGrpSpPr/>
          <p:nvPr/>
        </p:nvGrpSpPr>
        <p:grpSpPr>
          <a:xfrm>
            <a:off x="6295062" y="2933399"/>
            <a:ext cx="2089588" cy="2084737"/>
            <a:chOff x="6295062" y="2933399"/>
            <a:chExt cx="2089588" cy="2084737"/>
          </a:xfrm>
        </p:grpSpPr>
        <p:sp>
          <p:nvSpPr>
            <p:cNvPr id="30" name="Freeform 22"/>
            <p:cNvSpPr/>
            <p:nvPr/>
          </p:nvSpPr>
          <p:spPr>
            <a:xfrm>
              <a:off x="7209556" y="3961349"/>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b="1" dirty="0">
                  <a:solidFill>
                    <a:srgbClr val="FFFFFF">
                      <a:lumMod val="25000"/>
                    </a:srgbClr>
                  </a:solidFill>
                  <a:latin typeface="微软雅黑" panose="020B0503020204020204" pitchFamily="34" charset="-122"/>
                  <a:ea typeface="微软雅黑" panose="020B0503020204020204" pitchFamily="34" charset="-122"/>
                </a:rPr>
                <a:t>4</a:t>
              </a:r>
            </a:p>
          </p:txBody>
        </p:sp>
        <p:sp>
          <p:nvSpPr>
            <p:cNvPr id="32" name="Freeform 16"/>
            <p:cNvSpPr/>
            <p:nvPr/>
          </p:nvSpPr>
          <p:spPr>
            <a:xfrm>
              <a:off x="6881247" y="3632967"/>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rgbClr val="FD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sp>
          <p:nvSpPr>
            <p:cNvPr id="26" name="Freeform 13"/>
            <p:cNvSpPr/>
            <p:nvPr/>
          </p:nvSpPr>
          <p:spPr>
            <a:xfrm>
              <a:off x="6295062" y="2933399"/>
              <a:ext cx="2089588" cy="720504"/>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9185054"/>
                <a:satOff val="51064"/>
                <a:lumOff val="-31566"/>
                <a:alphaOff val="0"/>
              </a:schemeClr>
            </a:lnRef>
            <a:fillRef idx="1">
              <a:schemeClr val="accent5">
                <a:hueOff val="-9185054"/>
                <a:satOff val="51064"/>
                <a:lumOff val="-31566"/>
                <a:alphaOff val="0"/>
              </a:schemeClr>
            </a:fillRef>
            <a:effectRef idx="0">
              <a:schemeClr val="accent5">
                <a:hueOff val="-9185054"/>
                <a:satOff val="51064"/>
                <a:lumOff val="-31566"/>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CHỐT SALE</a:t>
              </a:r>
            </a:p>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NHANH CHÓNG</a:t>
              </a:r>
            </a:p>
          </p:txBody>
        </p:sp>
      </p:grpSp>
      <p:sp>
        <p:nvSpPr>
          <p:cNvPr id="27" name="Freeform 17"/>
          <p:cNvSpPr/>
          <p:nvPr/>
        </p:nvSpPr>
        <p:spPr>
          <a:xfrm>
            <a:off x="8527368" y="4669603"/>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rgbClr val="009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sp>
        <p:nvSpPr>
          <p:cNvPr id="28" name="Freeform 23"/>
          <p:cNvSpPr/>
          <p:nvPr/>
        </p:nvSpPr>
        <p:spPr>
          <a:xfrm>
            <a:off x="8855677" y="4991087"/>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b="1" dirty="0">
                <a:solidFill>
                  <a:srgbClr val="FFFFFF">
                    <a:lumMod val="25000"/>
                  </a:srgbClr>
                </a:solidFill>
                <a:latin typeface="微软雅黑" panose="020B0503020204020204" pitchFamily="34" charset="-122"/>
                <a:ea typeface="微软雅黑" panose="020B0503020204020204" pitchFamily="34" charset="-122"/>
              </a:rPr>
              <a:t>5</a:t>
            </a:r>
          </a:p>
        </p:txBody>
      </p:sp>
      <p:grpSp>
        <p:nvGrpSpPr>
          <p:cNvPr id="21" name="Group 8"/>
          <p:cNvGrpSpPr/>
          <p:nvPr/>
        </p:nvGrpSpPr>
        <p:grpSpPr>
          <a:xfrm>
            <a:off x="9771521" y="4262407"/>
            <a:ext cx="2508144" cy="1983415"/>
            <a:chOff x="9845564" y="3683272"/>
            <a:chExt cx="2508144" cy="1983415"/>
          </a:xfrm>
        </p:grpSpPr>
        <p:sp>
          <p:nvSpPr>
            <p:cNvPr id="22" name="Freeform 13"/>
            <p:cNvSpPr/>
            <p:nvPr/>
          </p:nvSpPr>
          <p:spPr>
            <a:xfrm>
              <a:off x="9845564" y="3683272"/>
              <a:ext cx="2508144" cy="292156"/>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9185054"/>
                <a:satOff val="51064"/>
                <a:lumOff val="-31566"/>
                <a:alphaOff val="0"/>
              </a:schemeClr>
            </a:lnRef>
            <a:fillRef idx="1">
              <a:schemeClr val="accent5">
                <a:hueOff val="-9185054"/>
                <a:satOff val="51064"/>
                <a:lumOff val="-31566"/>
                <a:alphaOff val="0"/>
              </a:schemeClr>
            </a:fillRef>
            <a:effectRef idx="0">
              <a:schemeClr val="accent5">
                <a:hueOff val="-9185054"/>
                <a:satOff val="51064"/>
                <a:lumOff val="-31566"/>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CHĂM SÓC</a:t>
              </a:r>
            </a:p>
            <a:p>
              <a:pPr algn="ctr" defTabSz="1066800">
                <a:lnSpc>
                  <a:spcPct val="90000"/>
                </a:lnSpc>
                <a:spcBef>
                  <a:spcPct val="0"/>
                </a:spcBef>
                <a:spcAft>
                  <a:spcPct val="35000"/>
                </a:spcAft>
              </a:pPr>
              <a:r>
                <a:rPr lang="en-US" altLang="zh-CN" sz="1600" b="1" dirty="0">
                  <a:solidFill>
                    <a:srgbClr val="FFFFFF">
                      <a:lumMod val="25000"/>
                    </a:srgbClr>
                  </a:solidFill>
                  <a:latin typeface="Arial" panose="020B0604020202020204" pitchFamily="34" charset="0"/>
                  <a:ea typeface="微软雅黑" panose="020B0503020204020204" pitchFamily="34" charset="-122"/>
                  <a:cs typeface="Arial" panose="020B0604020202020204" pitchFamily="34" charset="0"/>
                </a:rPr>
                <a:t>SAU BÁN HÀNG</a:t>
              </a:r>
            </a:p>
          </p:txBody>
        </p:sp>
        <p:sp>
          <p:nvSpPr>
            <p:cNvPr id="23" name="Freeform 17"/>
            <p:cNvSpPr/>
            <p:nvPr/>
          </p:nvSpPr>
          <p:spPr>
            <a:xfrm>
              <a:off x="10640065" y="4281518"/>
              <a:ext cx="917222" cy="1385169"/>
            </a:xfrm>
            <a:custGeom>
              <a:avLst/>
              <a:gdLst>
                <a:gd name="connsiteX0" fmla="*/ 770433 w 1524114"/>
                <a:gd name="connsiteY0" fmla="*/ 366863 h 2301686"/>
                <a:gd name="connsiteX1" fmla="*/ 379497 w 1524114"/>
                <a:gd name="connsiteY1" fmla="*/ 761718 h 2301686"/>
                <a:gd name="connsiteX2" fmla="*/ 770433 w 1524114"/>
                <a:gd name="connsiteY2" fmla="*/ 1156573 h 2301686"/>
                <a:gd name="connsiteX3" fmla="*/ 1161369 w 1524114"/>
                <a:gd name="connsiteY3" fmla="*/ 761718 h 2301686"/>
                <a:gd name="connsiteX4" fmla="*/ 770433 w 1524114"/>
                <a:gd name="connsiteY4" fmla="*/ 366863 h 2301686"/>
                <a:gd name="connsiteX5" fmla="*/ 764967 w 1524114"/>
                <a:gd name="connsiteY5" fmla="*/ 565 h 2301686"/>
                <a:gd name="connsiteX6" fmla="*/ 1302967 w 1524114"/>
                <a:gd name="connsiteY6" fmla="*/ 244635 h 2301686"/>
                <a:gd name="connsiteX7" fmla="*/ 1298852 w 1524114"/>
                <a:gd name="connsiteY7" fmla="*/ 1323128 h 2301686"/>
                <a:gd name="connsiteX8" fmla="*/ 756187 w 1524114"/>
                <a:gd name="connsiteY8" fmla="*/ 2301686 h 2301686"/>
                <a:gd name="connsiteX9" fmla="*/ 221147 w 1524114"/>
                <a:gd name="connsiteY9" fmla="*/ 1281713 h 2301686"/>
                <a:gd name="connsiteX10" fmla="*/ 225262 w 1524114"/>
                <a:gd name="connsiteY10" fmla="*/ 203220 h 2301686"/>
                <a:gd name="connsiteX11" fmla="*/ 764967 w 1524114"/>
                <a:gd name="connsiteY11" fmla="*/ 565 h 230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114" h="2301686">
                  <a:moveTo>
                    <a:pt x="770433" y="366863"/>
                  </a:moveTo>
                  <a:cubicBezTo>
                    <a:pt x="554525" y="366863"/>
                    <a:pt x="379497" y="543646"/>
                    <a:pt x="379497" y="761718"/>
                  </a:cubicBezTo>
                  <a:cubicBezTo>
                    <a:pt x="379497" y="979790"/>
                    <a:pt x="554525" y="1156573"/>
                    <a:pt x="770433" y="1156573"/>
                  </a:cubicBezTo>
                  <a:cubicBezTo>
                    <a:pt x="986341" y="1156573"/>
                    <a:pt x="1161369" y="979790"/>
                    <a:pt x="1161369" y="761718"/>
                  </a:cubicBezTo>
                  <a:cubicBezTo>
                    <a:pt x="1161369" y="543646"/>
                    <a:pt x="986341" y="366863"/>
                    <a:pt x="770433" y="366863"/>
                  </a:cubicBezTo>
                  <a:close/>
                  <a:moveTo>
                    <a:pt x="764967" y="565"/>
                  </a:moveTo>
                  <a:cubicBezTo>
                    <a:pt x="959993" y="8060"/>
                    <a:pt x="1154735" y="90009"/>
                    <a:pt x="1302967" y="244635"/>
                  </a:cubicBezTo>
                  <a:cubicBezTo>
                    <a:pt x="1599430" y="553889"/>
                    <a:pt x="1597588" y="1036747"/>
                    <a:pt x="1298852" y="1323128"/>
                  </a:cubicBezTo>
                  <a:cubicBezTo>
                    <a:pt x="1041642" y="1569700"/>
                    <a:pt x="860754" y="1895886"/>
                    <a:pt x="756187" y="2301686"/>
                  </a:cubicBezTo>
                  <a:cubicBezTo>
                    <a:pt x="654747" y="1887969"/>
                    <a:pt x="476400" y="1547978"/>
                    <a:pt x="221147" y="1281713"/>
                  </a:cubicBezTo>
                  <a:cubicBezTo>
                    <a:pt x="-75316" y="972459"/>
                    <a:pt x="-73474" y="489601"/>
                    <a:pt x="225262" y="203220"/>
                  </a:cubicBezTo>
                  <a:cubicBezTo>
                    <a:pt x="374630" y="60030"/>
                    <a:pt x="569941" y="-6929"/>
                    <a:pt x="764967" y="56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b="1" dirty="0">
                <a:latin typeface="微软雅黑" panose="020B0503020204020204" pitchFamily="34" charset="-122"/>
                <a:ea typeface="微软雅黑" panose="020B0503020204020204" pitchFamily="34" charset="-122"/>
              </a:endParaRPr>
            </a:p>
          </p:txBody>
        </p:sp>
        <p:sp>
          <p:nvSpPr>
            <p:cNvPr id="25" name="Freeform 23"/>
            <p:cNvSpPr/>
            <p:nvPr/>
          </p:nvSpPr>
          <p:spPr>
            <a:xfrm>
              <a:off x="10968376" y="4594268"/>
              <a:ext cx="260601" cy="269837"/>
            </a:xfrm>
            <a:custGeom>
              <a:avLst/>
              <a:gdLst>
                <a:gd name="connsiteX0" fmla="*/ 0 w 2053056"/>
                <a:gd name="connsiteY0" fmla="*/ 0 h 821222"/>
                <a:gd name="connsiteX1" fmla="*/ 2053056 w 2053056"/>
                <a:gd name="connsiteY1" fmla="*/ 0 h 821222"/>
                <a:gd name="connsiteX2" fmla="*/ 2053056 w 2053056"/>
                <a:gd name="connsiteY2" fmla="*/ 821222 h 821222"/>
                <a:gd name="connsiteX3" fmla="*/ 0 w 2053056"/>
                <a:gd name="connsiteY3" fmla="*/ 821222 h 821222"/>
                <a:gd name="connsiteX4" fmla="*/ 0 w 2053056"/>
                <a:gd name="connsiteY4" fmla="*/ 0 h 82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056" h="821222">
                  <a:moveTo>
                    <a:pt x="0" y="0"/>
                  </a:moveTo>
                  <a:lnTo>
                    <a:pt x="2053056" y="0"/>
                  </a:lnTo>
                  <a:lnTo>
                    <a:pt x="2053056" y="821222"/>
                  </a:lnTo>
                  <a:lnTo>
                    <a:pt x="0" y="821222"/>
                  </a:lnTo>
                  <a:lnTo>
                    <a:pt x="0" y="0"/>
                  </a:lnTo>
                  <a:close/>
                </a:path>
              </a:pathLst>
            </a:custGeom>
            <a:noFill/>
            <a:ln>
              <a:noFill/>
              <a:prstDash val="dash"/>
            </a:ln>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zh-CN" b="1" dirty="0">
                  <a:solidFill>
                    <a:srgbClr val="FFFFFF">
                      <a:lumMod val="25000"/>
                    </a:srgbClr>
                  </a:solidFill>
                  <a:latin typeface="微软雅黑" panose="020B0503020204020204" pitchFamily="34" charset="-122"/>
                  <a:ea typeface="微软雅黑" panose="020B0503020204020204" pitchFamily="34" charset="-122"/>
                </a:rPr>
                <a:t>6</a:t>
              </a:r>
              <a:endParaRPr lang="en-US" b="1" dirty="0">
                <a:solidFill>
                  <a:srgbClr val="FFFFFF">
                    <a:lumMod val="25000"/>
                  </a:srgb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49394177"/>
      </p:ext>
    </p:extLst>
  </p:cSld>
  <p:clrMapOvr>
    <a:masterClrMapping/>
  </p:clrMapOvr>
  <mc:AlternateContent xmlns:mc="http://schemas.openxmlformats.org/markup-compatibility/2006" xmlns:p14="http://schemas.microsoft.com/office/powerpoint/2010/main">
    <mc:Choice Requires="p14">
      <p:transition spd="slow" p14:dur="2000" advTm="500">
        <p14:prism isContent="1"/>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7" grpId="0" animBg="1"/>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7620000" y="0"/>
            <a:ext cx="4572000" cy="685800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1" name="任意多边形 20"/>
          <p:cNvSpPr/>
          <p:nvPr/>
        </p:nvSpPr>
        <p:spPr>
          <a:xfrm rot="19567822">
            <a:off x="8405741" y="3424152"/>
            <a:ext cx="1232059" cy="1316537"/>
          </a:xfrm>
          <a:custGeom>
            <a:avLst/>
            <a:gdLst>
              <a:gd name="connsiteX0" fmla="*/ 763591 w 1232059"/>
              <a:gd name="connsiteY0" fmla="*/ 0 h 1316537"/>
              <a:gd name="connsiteX1" fmla="*/ 1232059 w 1232059"/>
              <a:gd name="connsiteY1" fmla="*/ 807704 h 1316537"/>
              <a:gd name="connsiteX2" fmla="*/ 1046355 w 1232059"/>
              <a:gd name="connsiteY2" fmla="*/ 884399 h 1316537"/>
              <a:gd name="connsiteX3" fmla="*/ 1046355 w 1232059"/>
              <a:gd name="connsiteY3" fmla="*/ 884398 h 1316537"/>
              <a:gd name="connsiteX4" fmla="*/ 285617 w 1232059"/>
              <a:gd name="connsiteY4" fmla="*/ 1198577 h 1316537"/>
              <a:gd name="connsiteX5" fmla="*/ 757097 w 1232059"/>
              <a:gd name="connsiteY5" fmla="*/ 385678 h 1316537"/>
              <a:gd name="connsiteX6" fmla="*/ 757097 w 1232059"/>
              <a:gd name="connsiteY6" fmla="*/ 385678 h 1316537"/>
              <a:gd name="connsiteX7" fmla="*/ 285615 w 1232059"/>
              <a:gd name="connsiteY7" fmla="*/ 1198578 h 1316537"/>
              <a:gd name="connsiteX8" fmla="*/ 0 w 1232059"/>
              <a:gd name="connsiteY8" fmla="*/ 1316537 h 131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059" h="1316537">
                <a:moveTo>
                  <a:pt x="763591" y="0"/>
                </a:moveTo>
                <a:lnTo>
                  <a:pt x="1232059" y="807704"/>
                </a:lnTo>
                <a:lnTo>
                  <a:pt x="1046355" y="884399"/>
                </a:lnTo>
                <a:lnTo>
                  <a:pt x="1046355" y="884398"/>
                </a:lnTo>
                <a:lnTo>
                  <a:pt x="285617" y="1198577"/>
                </a:lnTo>
                <a:lnTo>
                  <a:pt x="757097" y="385678"/>
                </a:lnTo>
                <a:lnTo>
                  <a:pt x="757097" y="385678"/>
                </a:lnTo>
                <a:lnTo>
                  <a:pt x="285615" y="1198578"/>
                </a:lnTo>
                <a:lnTo>
                  <a:pt x="0" y="1316537"/>
                </a:lnTo>
                <a:close/>
              </a:path>
            </a:pathLst>
          </a:custGeom>
          <a:solidFill>
            <a:srgbClr val="E2E2E2"/>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9" name="任意多边形 18"/>
          <p:cNvSpPr/>
          <p:nvPr/>
        </p:nvSpPr>
        <p:spPr>
          <a:xfrm rot="19567822">
            <a:off x="10066663" y="3288318"/>
            <a:ext cx="1623558" cy="2663030"/>
          </a:xfrm>
          <a:custGeom>
            <a:avLst/>
            <a:gdLst>
              <a:gd name="connsiteX0" fmla="*/ 185704 w 1623558"/>
              <a:gd name="connsiteY0" fmla="*/ 0 h 2663030"/>
              <a:gd name="connsiteX1" fmla="*/ 1623558 w 1623558"/>
              <a:gd name="connsiteY1" fmla="*/ 2479060 h 2663030"/>
              <a:gd name="connsiteX2" fmla="*/ 1500076 w 1623558"/>
              <a:gd name="connsiteY2" fmla="*/ 2663030 h 2663030"/>
              <a:gd name="connsiteX3" fmla="*/ 0 w 1623558"/>
              <a:gd name="connsiteY3" fmla="*/ 76694 h 2663030"/>
              <a:gd name="connsiteX4" fmla="*/ 185704 w 1623558"/>
              <a:gd name="connsiteY4" fmla="*/ 0 h 2663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558" h="2663030">
                <a:moveTo>
                  <a:pt x="185704" y="0"/>
                </a:moveTo>
                <a:lnTo>
                  <a:pt x="1623558" y="2479060"/>
                </a:lnTo>
                <a:lnTo>
                  <a:pt x="1500076" y="2663030"/>
                </a:lnTo>
                <a:lnTo>
                  <a:pt x="0" y="76694"/>
                </a:lnTo>
                <a:lnTo>
                  <a:pt x="185704" y="0"/>
                </a:lnTo>
                <a:close/>
              </a:path>
            </a:pathLst>
          </a:cu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8" name="任意多边形 17"/>
          <p:cNvSpPr/>
          <p:nvPr/>
        </p:nvSpPr>
        <p:spPr>
          <a:xfrm rot="19567822">
            <a:off x="8437104" y="4901360"/>
            <a:ext cx="1233741" cy="1857594"/>
          </a:xfrm>
          <a:custGeom>
            <a:avLst/>
            <a:gdLst>
              <a:gd name="connsiteX0" fmla="*/ 1233741 w 1233741"/>
              <a:gd name="connsiteY0" fmla="*/ 0 h 1857594"/>
              <a:gd name="connsiteX1" fmla="*/ 156338 w 1233741"/>
              <a:gd name="connsiteY1" fmla="*/ 1857594 h 1857594"/>
              <a:gd name="connsiteX2" fmla="*/ 0 w 1233741"/>
              <a:gd name="connsiteY2" fmla="*/ 1752660 h 1857594"/>
              <a:gd name="connsiteX3" fmla="*/ 948126 w 1233741"/>
              <a:gd name="connsiteY3" fmla="*/ 117958 h 1857594"/>
              <a:gd name="connsiteX4" fmla="*/ 1233741 w 1233741"/>
              <a:gd name="connsiteY4" fmla="*/ 0 h 185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41" h="1857594">
                <a:moveTo>
                  <a:pt x="1233741" y="0"/>
                </a:moveTo>
                <a:lnTo>
                  <a:pt x="156338" y="1857594"/>
                </a:lnTo>
                <a:lnTo>
                  <a:pt x="0" y="1752660"/>
                </a:lnTo>
                <a:lnTo>
                  <a:pt x="948126" y="117958"/>
                </a:lnTo>
                <a:lnTo>
                  <a:pt x="1233741" y="0"/>
                </a:lnTo>
                <a:close/>
              </a:path>
            </a:pathLst>
          </a:cu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49459" y="2204864"/>
            <a:ext cx="6154653" cy="1015663"/>
          </a:xfrm>
          <a:prstGeom prst="rect">
            <a:avLst/>
          </a:prstGeom>
          <a:noFill/>
        </p:spPr>
        <p:txBody>
          <a:bodyPr wrap="square" rtlCol="0">
            <a:spAutoFit/>
          </a:bodyPr>
          <a:lstStyle/>
          <a:p>
            <a:r>
              <a:rPr lang="en-US" altLang="zh-CN" sz="6000" b="1">
                <a:solidFill>
                  <a:srgbClr val="00925F"/>
                </a:solidFill>
                <a:latin typeface="微软雅黑" panose="020B0503020204020204" pitchFamily="34" charset="-122"/>
                <a:ea typeface="微软雅黑" panose="020B0503020204020204" pitchFamily="34" charset="-122"/>
                <a:cs typeface="微软雅黑" panose="020B0503020204020204" pitchFamily="34" charset="-122"/>
              </a:rPr>
              <a:t>THANKS</a:t>
            </a:r>
            <a:endParaRPr lang="zh-CN" altLang="en-US" sz="6000" b="1" dirty="0">
              <a:solidFill>
                <a:srgbClr val="0092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nvSpPr>
        <p:spPr>
          <a:xfrm>
            <a:off x="967189" y="3030051"/>
            <a:ext cx="3976683" cy="830997"/>
          </a:xfrm>
          <a:prstGeom prst="rect">
            <a:avLst/>
          </a:prstGeom>
          <a:noFill/>
        </p:spPr>
        <p:txBody>
          <a:bodyPr wrap="square" rtlCol="0">
            <a:spAutoFit/>
          </a:bodyPr>
          <a:lstStyle/>
          <a:p>
            <a:pPr algn="dist"/>
            <a:r>
              <a:rPr lang="en-US" altLang="zh-CN" sz="4800" dirty="0">
                <a:solidFill>
                  <a:prstClr val="white"/>
                </a:solidFill>
                <a:latin typeface="微软雅黑" panose="020B0503020204020204" pitchFamily="34" charset="-122"/>
                <a:ea typeface="微软雅黑" panose="020B0503020204020204" pitchFamily="34" charset="-122"/>
              </a:rPr>
              <a:t>Thank you!</a:t>
            </a:r>
            <a:endParaRPr lang="zh-CN" altLang="en-US" sz="4800" dirty="0">
              <a:solidFill>
                <a:prstClr val="white"/>
              </a:solidFill>
              <a:latin typeface="微软雅黑" panose="020B0503020204020204" pitchFamily="34" charset="-122"/>
              <a:ea typeface="微软雅黑" panose="020B0503020204020204" pitchFamily="34" charset="-122"/>
            </a:endParaRPr>
          </a:p>
        </p:txBody>
      </p:sp>
      <p:sp>
        <p:nvSpPr>
          <p:cNvPr id="24" name="矩形 23"/>
          <p:cNvSpPr/>
          <p:nvPr/>
        </p:nvSpPr>
        <p:spPr>
          <a:xfrm>
            <a:off x="1079456" y="3095249"/>
            <a:ext cx="3720400" cy="46414"/>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39"/>
          <p:cNvSpPr>
            <a:spLocks noChangeArrowheads="1"/>
          </p:cNvSpPr>
          <p:nvPr/>
        </p:nvSpPr>
        <p:spPr bwMode="auto">
          <a:xfrm>
            <a:off x="0" y="2228672"/>
            <a:ext cx="12192000" cy="2366802"/>
          </a:xfrm>
          <a:prstGeom prst="rect">
            <a:avLst/>
          </a:prstGeom>
          <a:solidFill>
            <a:srgbClr val="00925F"/>
          </a:solidFill>
          <a:ln>
            <a:noFill/>
          </a:ln>
        </p:spPr>
        <p:txBody>
          <a:bodyPr wrap="square" lIns="0" tIns="0" rIns="0" bIns="0">
            <a:spAutoFit/>
          </a:bodyPr>
          <a:lstStyle/>
          <a:p>
            <a:pPr algn="ctr">
              <a:lnSpc>
                <a:spcPct val="150000"/>
              </a:lnSpc>
            </a:pPr>
            <a:endParaRPr lang="en-US" altLang="zh-CN" sz="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defTabSz="1066800">
              <a:lnSpc>
                <a:spcPct val="90000"/>
              </a:lnSpc>
              <a:spcBef>
                <a:spcPct val="0"/>
              </a:spcBef>
              <a:spcAft>
                <a:spcPct val="35000"/>
              </a:spcAft>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STEP 1</a:t>
            </a:r>
          </a:p>
          <a:p>
            <a:pPr algn="ctr" defTabSz="1066800">
              <a:lnSpc>
                <a:spcPct val="90000"/>
              </a:lnSpc>
              <a:spcBef>
                <a:spcPct val="0"/>
              </a:spcBef>
              <a:spcAft>
                <a:spcPct val="35000"/>
              </a:spcAft>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TIẾP CẬN &amp; CHÀO ĐÓN KHÁCH HÀNG</a:t>
            </a:r>
            <a:endParaRPr lang="en-US" altLang="zh-CN" sz="3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defTabSz="1066800">
              <a:lnSpc>
                <a:spcPct val="90000"/>
              </a:lnSpc>
              <a:spcBef>
                <a:spcPct val="0"/>
              </a:spcBef>
              <a:spcAft>
                <a:spcPct val="35000"/>
              </a:spcAft>
            </a:pPr>
            <a:endPar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Freeform 1944"/>
          <p:cNvSpPr/>
          <p:nvPr/>
        </p:nvSpPr>
        <p:spPr bwMode="auto">
          <a:xfrm>
            <a:off x="8744053" y="370656"/>
            <a:ext cx="50805" cy="50805"/>
          </a:xfrm>
          <a:custGeom>
            <a:avLst/>
            <a:gdLst>
              <a:gd name="T0" fmla="*/ 5 w 5"/>
              <a:gd name="T1" fmla="*/ 4 h 5"/>
              <a:gd name="T2" fmla="*/ 4 w 5"/>
              <a:gd name="T3" fmla="*/ 5 h 5"/>
              <a:gd name="T4" fmla="*/ 3 w 5"/>
              <a:gd name="T5" fmla="*/ 4 h 5"/>
              <a:gd name="T6" fmla="*/ 3 w 5"/>
              <a:gd name="T7" fmla="*/ 4 h 5"/>
              <a:gd name="T8" fmla="*/ 4 w 5"/>
              <a:gd name="T9" fmla="*/ 3 h 5"/>
              <a:gd name="T10" fmla="*/ 5 w 5"/>
              <a:gd name="T11" fmla="*/ 1 h 5"/>
              <a:gd name="T12" fmla="*/ 5 w 5"/>
              <a:gd name="T13" fmla="*/ 1 h 5"/>
              <a:gd name="T14" fmla="*/ 4 w 5"/>
              <a:gd name="T15" fmla="*/ 0 h 5"/>
              <a:gd name="T16" fmla="*/ 4 w 5"/>
              <a:gd name="T17" fmla="*/ 1 h 5"/>
              <a:gd name="T18" fmla="*/ 3 w 5"/>
              <a:gd name="T19" fmla="*/ 0 h 5"/>
              <a:gd name="T20" fmla="*/ 1 w 5"/>
              <a:gd name="T21" fmla="*/ 1 h 5"/>
              <a:gd name="T22" fmla="*/ 1 w 5"/>
              <a:gd name="T23" fmla="*/ 1 h 5"/>
              <a:gd name="T24" fmla="*/ 0 w 5"/>
              <a:gd name="T25" fmla="*/ 2 h 5"/>
              <a:gd name="T26" fmla="*/ 2 w 5"/>
              <a:gd name="T27" fmla="*/ 5 h 5"/>
              <a:gd name="T28" fmla="*/ 5 w 5"/>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4"/>
                </a:moveTo>
                <a:cubicBezTo>
                  <a:pt x="5" y="4"/>
                  <a:pt x="5" y="4"/>
                  <a:pt x="4" y="5"/>
                </a:cubicBezTo>
                <a:cubicBezTo>
                  <a:pt x="4" y="5"/>
                  <a:pt x="4" y="5"/>
                  <a:pt x="3" y="4"/>
                </a:cubicBezTo>
                <a:cubicBezTo>
                  <a:pt x="3" y="4"/>
                  <a:pt x="3" y="4"/>
                  <a:pt x="3" y="4"/>
                </a:cubicBezTo>
                <a:cubicBezTo>
                  <a:pt x="3" y="3"/>
                  <a:pt x="4" y="3"/>
                  <a:pt x="4" y="3"/>
                </a:cubicBezTo>
                <a:cubicBezTo>
                  <a:pt x="4" y="3"/>
                  <a:pt x="4" y="2"/>
                  <a:pt x="5" y="1"/>
                </a:cubicBezTo>
                <a:cubicBezTo>
                  <a:pt x="5" y="1"/>
                  <a:pt x="5" y="1"/>
                  <a:pt x="5" y="1"/>
                </a:cubicBezTo>
                <a:cubicBezTo>
                  <a:pt x="4" y="0"/>
                  <a:pt x="4" y="0"/>
                  <a:pt x="4" y="0"/>
                </a:cubicBezTo>
                <a:cubicBezTo>
                  <a:pt x="4" y="1"/>
                  <a:pt x="4" y="1"/>
                  <a:pt x="4" y="1"/>
                </a:cubicBezTo>
                <a:cubicBezTo>
                  <a:pt x="3" y="1"/>
                  <a:pt x="3" y="0"/>
                  <a:pt x="3" y="0"/>
                </a:cubicBezTo>
                <a:cubicBezTo>
                  <a:pt x="3" y="0"/>
                  <a:pt x="2" y="0"/>
                  <a:pt x="1" y="1"/>
                </a:cubicBezTo>
                <a:cubicBezTo>
                  <a:pt x="1" y="1"/>
                  <a:pt x="1" y="1"/>
                  <a:pt x="1" y="1"/>
                </a:cubicBezTo>
                <a:cubicBezTo>
                  <a:pt x="0" y="2"/>
                  <a:pt x="0" y="2"/>
                  <a:pt x="0" y="2"/>
                </a:cubicBezTo>
                <a:cubicBezTo>
                  <a:pt x="0" y="3"/>
                  <a:pt x="1" y="5"/>
                  <a:pt x="2" y="5"/>
                </a:cubicBezTo>
                <a:cubicBezTo>
                  <a:pt x="3" y="5"/>
                  <a:pt x="5" y="5"/>
                  <a:pt x="5" y="4"/>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Freeform 1958"/>
          <p:cNvSpPr/>
          <p:nvPr/>
        </p:nvSpPr>
        <p:spPr bwMode="auto">
          <a:xfrm>
            <a:off x="8727118" y="345251"/>
            <a:ext cx="8465" cy="1693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0" y="1"/>
                  <a:pt x="1" y="2"/>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1963"/>
          <p:cNvSpPr/>
          <p:nvPr/>
        </p:nvSpPr>
        <p:spPr bwMode="auto">
          <a:xfrm>
            <a:off x="8760988" y="540005"/>
            <a:ext cx="0" cy="847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1964"/>
          <p:cNvSpPr/>
          <p:nvPr/>
        </p:nvSpPr>
        <p:spPr bwMode="auto">
          <a:xfrm>
            <a:off x="8735588" y="362186"/>
            <a:ext cx="8465" cy="33870"/>
          </a:xfrm>
          <a:custGeom>
            <a:avLst/>
            <a:gdLst>
              <a:gd name="T0" fmla="*/ 0 w 1"/>
              <a:gd name="T1" fmla="*/ 3 h 3"/>
              <a:gd name="T2" fmla="*/ 0 w 1"/>
              <a:gd name="T3" fmla="*/ 3 h 3"/>
            </a:gdLst>
            <a:ahLst/>
            <a:cxnLst>
              <a:cxn ang="0">
                <a:pos x="T0" y="T1"/>
              </a:cxn>
              <a:cxn ang="0">
                <a:pos x="T2" y="T3"/>
              </a:cxn>
            </a:cxnLst>
            <a:rect l="0" t="0" r="r" b="b"/>
            <a:pathLst>
              <a:path w="1" h="3">
                <a:moveTo>
                  <a:pt x="0" y="3"/>
                </a:moveTo>
                <a:cubicBezTo>
                  <a:pt x="1" y="2"/>
                  <a:pt x="0" y="0"/>
                  <a:pt x="0" y="3"/>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1965"/>
          <p:cNvSpPr/>
          <p:nvPr/>
        </p:nvSpPr>
        <p:spPr bwMode="auto">
          <a:xfrm>
            <a:off x="8803328" y="540005"/>
            <a:ext cx="0" cy="1693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1"/>
                  <a:pt x="0" y="1"/>
                  <a:pt x="0" y="0"/>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Freeform 1971"/>
          <p:cNvSpPr/>
          <p:nvPr/>
        </p:nvSpPr>
        <p:spPr bwMode="auto">
          <a:xfrm>
            <a:off x="8735588" y="226706"/>
            <a:ext cx="8465" cy="1693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0" y="0"/>
                  <a:pt x="0" y="0"/>
                  <a:pt x="0" y="1"/>
                </a:cubicBezTo>
                <a:close/>
              </a:path>
            </a:pathLst>
          </a:custGeom>
          <a:solidFill>
            <a:srgbClr val="F2F2F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500">
        <p14:prism isContent="1"/>
      </p:transition>
    </mc:Choice>
    <mc:Fallback xmlns="">
      <p:transition spd="slow" advTm="5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Rectangle 39"/>
          <p:cNvSpPr>
            <a:spLocks noChangeArrowheads="1"/>
          </p:cNvSpPr>
          <p:nvPr/>
        </p:nvSpPr>
        <p:spPr bwMode="auto">
          <a:xfrm>
            <a:off x="1425606" y="0"/>
            <a:ext cx="4978380" cy="99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PHƯƠNG PHÁP ĐỂ BẮT ĐẦU CUỘC TRÒ CHUYỆN</a:t>
            </a:r>
          </a:p>
        </p:txBody>
      </p:sp>
      <p:cxnSp>
        <p:nvCxnSpPr>
          <p:cNvPr id="5" name="直接连接符 11"/>
          <p:cNvCxnSpPr/>
          <p:nvPr/>
        </p:nvCxnSpPr>
        <p:spPr>
          <a:xfrm>
            <a:off x="2925509" y="3972574"/>
            <a:ext cx="6870635" cy="0"/>
          </a:xfrm>
          <a:prstGeom prst="line">
            <a:avLst/>
          </a:prstGeom>
          <a:ln w="28575">
            <a:solidFill>
              <a:schemeClr val="bg1">
                <a:lumMod val="65000"/>
              </a:schemeClr>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grpSp>
        <p:nvGrpSpPr>
          <p:cNvPr id="6" name="组合 34"/>
          <p:cNvGrpSpPr/>
          <p:nvPr/>
        </p:nvGrpSpPr>
        <p:grpSpPr>
          <a:xfrm>
            <a:off x="4013283" y="3846574"/>
            <a:ext cx="252000" cy="252000"/>
            <a:chOff x="2987749" y="4514735"/>
            <a:chExt cx="252000" cy="252000"/>
          </a:xfrm>
        </p:grpSpPr>
        <p:sp>
          <p:nvSpPr>
            <p:cNvPr id="7" name="椭圆 6"/>
            <p:cNvSpPr>
              <a:spLocks noChangeAspect="1"/>
            </p:cNvSpPr>
            <p:nvPr/>
          </p:nvSpPr>
          <p:spPr>
            <a:xfrm>
              <a:off x="3023749" y="4550735"/>
              <a:ext cx="180000" cy="180000"/>
            </a:xfrm>
            <a:prstGeom prst="ellipse">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方正兰亭准黑简体" panose="02000000000000000000" charset="-122"/>
                <a:ea typeface="方正兰亭准黑简体" panose="02000000000000000000" charset="-122"/>
                <a:cs typeface="方正兰亭准黑简体" panose="02000000000000000000" charset="-122"/>
              </a:endParaRPr>
            </a:p>
          </p:txBody>
        </p:sp>
        <p:sp>
          <p:nvSpPr>
            <p:cNvPr id="8" name="椭圆 7"/>
            <p:cNvSpPr>
              <a:spLocks noChangeAspect="1"/>
            </p:cNvSpPr>
            <p:nvPr/>
          </p:nvSpPr>
          <p:spPr>
            <a:xfrm>
              <a:off x="2987749" y="4514735"/>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方正兰亭准黑简体" panose="02000000000000000000" charset="-122"/>
                <a:ea typeface="方正兰亭准黑简体" panose="02000000000000000000" charset="-122"/>
                <a:cs typeface="方正兰亭准黑简体" panose="02000000000000000000" charset="-122"/>
              </a:endParaRPr>
            </a:p>
          </p:txBody>
        </p:sp>
      </p:grpSp>
      <p:grpSp>
        <p:nvGrpSpPr>
          <p:cNvPr id="12" name="组合 38"/>
          <p:cNvGrpSpPr/>
          <p:nvPr/>
        </p:nvGrpSpPr>
        <p:grpSpPr>
          <a:xfrm>
            <a:off x="5868739" y="3846574"/>
            <a:ext cx="252000" cy="252000"/>
            <a:chOff x="2987749" y="4514735"/>
            <a:chExt cx="252000" cy="252000"/>
          </a:xfrm>
        </p:grpSpPr>
        <p:sp>
          <p:nvSpPr>
            <p:cNvPr id="13" name="椭圆 12"/>
            <p:cNvSpPr>
              <a:spLocks noChangeAspect="1"/>
            </p:cNvSpPr>
            <p:nvPr/>
          </p:nvSpPr>
          <p:spPr>
            <a:xfrm>
              <a:off x="3023749" y="4550735"/>
              <a:ext cx="180000" cy="180000"/>
            </a:xfrm>
            <a:prstGeom prst="ellipse">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方正兰亭准黑简体" panose="02000000000000000000" charset="-122"/>
                <a:ea typeface="方正兰亭准黑简体" panose="02000000000000000000" charset="-122"/>
                <a:cs typeface="方正兰亭准黑简体" panose="02000000000000000000" charset="-122"/>
              </a:endParaRPr>
            </a:p>
          </p:txBody>
        </p:sp>
        <p:sp>
          <p:nvSpPr>
            <p:cNvPr id="14" name="椭圆 13"/>
            <p:cNvSpPr>
              <a:spLocks noChangeAspect="1"/>
            </p:cNvSpPr>
            <p:nvPr/>
          </p:nvSpPr>
          <p:spPr>
            <a:xfrm>
              <a:off x="2987749" y="4514735"/>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方正兰亭准黑简体" panose="02000000000000000000" charset="-122"/>
                <a:ea typeface="方正兰亭准黑简体" panose="02000000000000000000" charset="-122"/>
                <a:cs typeface="方正兰亭准黑简体" panose="02000000000000000000" charset="-122"/>
              </a:endParaRPr>
            </a:p>
          </p:txBody>
        </p:sp>
      </p:grpSp>
      <p:grpSp>
        <p:nvGrpSpPr>
          <p:cNvPr id="18" name="组合 44"/>
          <p:cNvGrpSpPr/>
          <p:nvPr/>
        </p:nvGrpSpPr>
        <p:grpSpPr>
          <a:xfrm>
            <a:off x="7724195" y="3846574"/>
            <a:ext cx="252000" cy="252000"/>
            <a:chOff x="2987749" y="4514735"/>
            <a:chExt cx="252000" cy="252000"/>
          </a:xfrm>
        </p:grpSpPr>
        <p:sp>
          <p:nvSpPr>
            <p:cNvPr id="19" name="椭圆 18"/>
            <p:cNvSpPr>
              <a:spLocks noChangeAspect="1"/>
            </p:cNvSpPr>
            <p:nvPr/>
          </p:nvSpPr>
          <p:spPr>
            <a:xfrm>
              <a:off x="3023749" y="4550735"/>
              <a:ext cx="180000" cy="180000"/>
            </a:xfrm>
            <a:prstGeom prst="ellipse">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方正兰亭准黑简体" panose="02000000000000000000" charset="-122"/>
                <a:ea typeface="方正兰亭准黑简体" panose="02000000000000000000" charset="-122"/>
                <a:cs typeface="方正兰亭准黑简体" panose="02000000000000000000" charset="-122"/>
              </a:endParaRPr>
            </a:p>
          </p:txBody>
        </p:sp>
        <p:sp>
          <p:nvSpPr>
            <p:cNvPr id="20" name="椭圆 19"/>
            <p:cNvSpPr>
              <a:spLocks noChangeAspect="1"/>
            </p:cNvSpPr>
            <p:nvPr/>
          </p:nvSpPr>
          <p:spPr>
            <a:xfrm>
              <a:off x="2987749" y="4514735"/>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方正兰亭准黑简体" panose="02000000000000000000" charset="-122"/>
                <a:ea typeface="方正兰亭准黑简体" panose="02000000000000000000" charset="-122"/>
                <a:cs typeface="方正兰亭准黑简体" panose="02000000000000000000" charset="-122"/>
              </a:endParaRPr>
            </a:p>
          </p:txBody>
        </p:sp>
      </p:grpSp>
      <p:cxnSp>
        <p:nvCxnSpPr>
          <p:cNvPr id="21" name="直接连接符 51"/>
          <p:cNvCxnSpPr>
            <a:stCxn id="14" idx="0"/>
          </p:cNvCxnSpPr>
          <p:nvPr/>
        </p:nvCxnSpPr>
        <p:spPr>
          <a:xfrm flipV="1">
            <a:off x="5994739" y="3350566"/>
            <a:ext cx="0" cy="496008"/>
          </a:xfrm>
          <a:prstGeom prst="line">
            <a:avLst/>
          </a:prstGeom>
          <a:ln w="19050">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54"/>
          <p:cNvCxnSpPr/>
          <p:nvPr/>
        </p:nvCxnSpPr>
        <p:spPr>
          <a:xfrm>
            <a:off x="4139283" y="4098574"/>
            <a:ext cx="0" cy="496009"/>
          </a:xfrm>
          <a:prstGeom prst="line">
            <a:avLst/>
          </a:prstGeom>
          <a:ln w="19050">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4" name="直接连接符 56"/>
          <p:cNvCxnSpPr/>
          <p:nvPr/>
        </p:nvCxnSpPr>
        <p:spPr>
          <a:xfrm>
            <a:off x="7850195" y="4098574"/>
            <a:ext cx="1733" cy="496009"/>
          </a:xfrm>
          <a:prstGeom prst="line">
            <a:avLst/>
          </a:prstGeom>
          <a:ln w="19050">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sp>
        <p:nvSpPr>
          <p:cNvPr id="26" name="任意多边形 63"/>
          <p:cNvSpPr/>
          <p:nvPr/>
        </p:nvSpPr>
        <p:spPr>
          <a:xfrm>
            <a:off x="3723678" y="4742313"/>
            <a:ext cx="831210" cy="264444"/>
          </a:xfrm>
          <a:custGeom>
            <a:avLst/>
            <a:gdLst/>
            <a:ahLst/>
            <a:cxnLst/>
            <a:rect l="l" t="t" r="r" b="b"/>
            <a:pathLst>
              <a:path w="657546" h="164083">
                <a:moveTo>
                  <a:pt x="317878" y="53620"/>
                </a:moveTo>
                <a:cubicBezTo>
                  <a:pt x="316250" y="53620"/>
                  <a:pt x="314639" y="53864"/>
                  <a:pt x="313043" y="54352"/>
                </a:cubicBezTo>
                <a:cubicBezTo>
                  <a:pt x="311448" y="54841"/>
                  <a:pt x="309820" y="55638"/>
                  <a:pt x="308160" y="56745"/>
                </a:cubicBezTo>
                <a:cubicBezTo>
                  <a:pt x="306500" y="57852"/>
                  <a:pt x="304790" y="59284"/>
                  <a:pt x="303032" y="61042"/>
                </a:cubicBezTo>
                <a:cubicBezTo>
                  <a:pt x="301274" y="62801"/>
                  <a:pt x="299419" y="64982"/>
                  <a:pt x="297465" y="67586"/>
                </a:cubicBezTo>
                <a:lnTo>
                  <a:pt x="297465" y="96301"/>
                </a:lnTo>
                <a:cubicBezTo>
                  <a:pt x="300916" y="100663"/>
                  <a:pt x="304204" y="104033"/>
                  <a:pt x="307330" y="106409"/>
                </a:cubicBezTo>
                <a:cubicBezTo>
                  <a:pt x="310455" y="108786"/>
                  <a:pt x="313711" y="109974"/>
                  <a:pt x="317097" y="109974"/>
                </a:cubicBezTo>
                <a:cubicBezTo>
                  <a:pt x="320287" y="109974"/>
                  <a:pt x="323006" y="109160"/>
                  <a:pt x="325252" y="107533"/>
                </a:cubicBezTo>
                <a:cubicBezTo>
                  <a:pt x="327498" y="105905"/>
                  <a:pt x="329338" y="103772"/>
                  <a:pt x="330770" y="101135"/>
                </a:cubicBezTo>
                <a:cubicBezTo>
                  <a:pt x="332203" y="98498"/>
                  <a:pt x="333261" y="95519"/>
                  <a:pt x="333944" y="92199"/>
                </a:cubicBezTo>
                <a:cubicBezTo>
                  <a:pt x="334628" y="88878"/>
                  <a:pt x="334970" y="85557"/>
                  <a:pt x="334970" y="82237"/>
                </a:cubicBezTo>
                <a:cubicBezTo>
                  <a:pt x="334970" y="78525"/>
                  <a:pt x="334693" y="74960"/>
                  <a:pt x="334140" y="71542"/>
                </a:cubicBezTo>
                <a:cubicBezTo>
                  <a:pt x="333586" y="68123"/>
                  <a:pt x="332642" y="65079"/>
                  <a:pt x="331307" y="62410"/>
                </a:cubicBezTo>
                <a:cubicBezTo>
                  <a:pt x="329973" y="59740"/>
                  <a:pt x="328215" y="57608"/>
                  <a:pt x="326033" y="56013"/>
                </a:cubicBezTo>
                <a:cubicBezTo>
                  <a:pt x="323852" y="54417"/>
                  <a:pt x="321134" y="53620"/>
                  <a:pt x="317878" y="53620"/>
                </a:cubicBezTo>
                <a:close/>
                <a:moveTo>
                  <a:pt x="206852" y="50006"/>
                </a:moveTo>
                <a:cubicBezTo>
                  <a:pt x="203727" y="50006"/>
                  <a:pt x="201008" y="50592"/>
                  <a:pt x="198697" y="51764"/>
                </a:cubicBezTo>
                <a:cubicBezTo>
                  <a:pt x="196385" y="52936"/>
                  <a:pt x="194465" y="54515"/>
                  <a:pt x="192934" y="56501"/>
                </a:cubicBezTo>
                <a:cubicBezTo>
                  <a:pt x="191404" y="58487"/>
                  <a:pt x="190232" y="60831"/>
                  <a:pt x="189418" y="63533"/>
                </a:cubicBezTo>
                <a:cubicBezTo>
                  <a:pt x="188604" y="66235"/>
                  <a:pt x="188132" y="69116"/>
                  <a:pt x="188002" y="72177"/>
                </a:cubicBezTo>
                <a:lnTo>
                  <a:pt x="224725" y="72177"/>
                </a:lnTo>
                <a:cubicBezTo>
                  <a:pt x="224921" y="65275"/>
                  <a:pt x="223537" y="59854"/>
                  <a:pt x="220575" y="55915"/>
                </a:cubicBezTo>
                <a:cubicBezTo>
                  <a:pt x="217612" y="51976"/>
                  <a:pt x="213038" y="50006"/>
                  <a:pt x="206852" y="50006"/>
                </a:cubicBezTo>
                <a:close/>
                <a:moveTo>
                  <a:pt x="325105" y="32621"/>
                </a:moveTo>
                <a:cubicBezTo>
                  <a:pt x="331487" y="32621"/>
                  <a:pt x="336923" y="33874"/>
                  <a:pt x="341416" y="36381"/>
                </a:cubicBezTo>
                <a:cubicBezTo>
                  <a:pt x="345909" y="38888"/>
                  <a:pt x="349571" y="42323"/>
                  <a:pt x="352404" y="46685"/>
                </a:cubicBezTo>
                <a:cubicBezTo>
                  <a:pt x="355236" y="51048"/>
                  <a:pt x="357304" y="56127"/>
                  <a:pt x="358606" y="61922"/>
                </a:cubicBezTo>
                <a:cubicBezTo>
                  <a:pt x="359908" y="67717"/>
                  <a:pt x="360559" y="73902"/>
                  <a:pt x="360559" y="80479"/>
                </a:cubicBezTo>
                <a:cubicBezTo>
                  <a:pt x="360559" y="88227"/>
                  <a:pt x="359729" y="95210"/>
                  <a:pt x="358069" y="101428"/>
                </a:cubicBezTo>
                <a:cubicBezTo>
                  <a:pt x="356408" y="107647"/>
                  <a:pt x="353983" y="112937"/>
                  <a:pt x="350792" y="117300"/>
                </a:cubicBezTo>
                <a:cubicBezTo>
                  <a:pt x="347602" y="121662"/>
                  <a:pt x="343630" y="125015"/>
                  <a:pt x="338877" y="127359"/>
                </a:cubicBezTo>
                <a:cubicBezTo>
                  <a:pt x="334124" y="129703"/>
                  <a:pt x="328687" y="130875"/>
                  <a:pt x="322566" y="130875"/>
                </a:cubicBezTo>
                <a:cubicBezTo>
                  <a:pt x="320027" y="130875"/>
                  <a:pt x="317699" y="130631"/>
                  <a:pt x="315583" y="130143"/>
                </a:cubicBezTo>
                <a:cubicBezTo>
                  <a:pt x="313467" y="129655"/>
                  <a:pt x="311416" y="128906"/>
                  <a:pt x="309430" y="127897"/>
                </a:cubicBezTo>
                <a:cubicBezTo>
                  <a:pt x="307444" y="126887"/>
                  <a:pt x="305474" y="125634"/>
                  <a:pt x="303521" y="124136"/>
                </a:cubicBezTo>
                <a:cubicBezTo>
                  <a:pt x="301567" y="122639"/>
                  <a:pt x="299549" y="120881"/>
                  <a:pt x="297465" y="118862"/>
                </a:cubicBezTo>
                <a:lnTo>
                  <a:pt x="297465" y="159883"/>
                </a:lnTo>
                <a:cubicBezTo>
                  <a:pt x="297465" y="160534"/>
                  <a:pt x="297270" y="161120"/>
                  <a:pt x="296879" y="161641"/>
                </a:cubicBezTo>
                <a:cubicBezTo>
                  <a:pt x="296489" y="162162"/>
                  <a:pt x="295821" y="162601"/>
                  <a:pt x="294877" y="162960"/>
                </a:cubicBezTo>
                <a:cubicBezTo>
                  <a:pt x="293933" y="163318"/>
                  <a:pt x="292680" y="163594"/>
                  <a:pt x="291117" y="163790"/>
                </a:cubicBezTo>
                <a:cubicBezTo>
                  <a:pt x="289554" y="163985"/>
                  <a:pt x="287568" y="164083"/>
                  <a:pt x="285159" y="164083"/>
                </a:cubicBezTo>
                <a:cubicBezTo>
                  <a:pt x="282750" y="164083"/>
                  <a:pt x="280764" y="163985"/>
                  <a:pt x="279201" y="163790"/>
                </a:cubicBezTo>
                <a:cubicBezTo>
                  <a:pt x="277639" y="163594"/>
                  <a:pt x="276385" y="163318"/>
                  <a:pt x="275441" y="162960"/>
                </a:cubicBezTo>
                <a:cubicBezTo>
                  <a:pt x="274497" y="162601"/>
                  <a:pt x="273829" y="162162"/>
                  <a:pt x="273439" y="161641"/>
                </a:cubicBezTo>
                <a:cubicBezTo>
                  <a:pt x="273048" y="161120"/>
                  <a:pt x="272853" y="160534"/>
                  <a:pt x="272853" y="159883"/>
                </a:cubicBezTo>
                <a:lnTo>
                  <a:pt x="272853" y="38188"/>
                </a:lnTo>
                <a:cubicBezTo>
                  <a:pt x="272853" y="37537"/>
                  <a:pt x="273016" y="36967"/>
                  <a:pt x="273341" y="36479"/>
                </a:cubicBezTo>
                <a:cubicBezTo>
                  <a:pt x="273667" y="35991"/>
                  <a:pt x="274236" y="35584"/>
                  <a:pt x="275050" y="35258"/>
                </a:cubicBezTo>
                <a:cubicBezTo>
                  <a:pt x="275864" y="34932"/>
                  <a:pt x="276939" y="34688"/>
                  <a:pt x="278273" y="34526"/>
                </a:cubicBezTo>
                <a:cubicBezTo>
                  <a:pt x="279608" y="34363"/>
                  <a:pt x="281285" y="34281"/>
                  <a:pt x="283303" y="34281"/>
                </a:cubicBezTo>
                <a:cubicBezTo>
                  <a:pt x="285257" y="34281"/>
                  <a:pt x="286901" y="34363"/>
                  <a:pt x="288236" y="34526"/>
                </a:cubicBezTo>
                <a:cubicBezTo>
                  <a:pt x="289570" y="34688"/>
                  <a:pt x="290645" y="34932"/>
                  <a:pt x="291459" y="35258"/>
                </a:cubicBezTo>
                <a:cubicBezTo>
                  <a:pt x="292273" y="35584"/>
                  <a:pt x="292842" y="35991"/>
                  <a:pt x="293168" y="36479"/>
                </a:cubicBezTo>
                <a:cubicBezTo>
                  <a:pt x="293493" y="36967"/>
                  <a:pt x="293656" y="37537"/>
                  <a:pt x="293656" y="38188"/>
                </a:cubicBezTo>
                <a:lnTo>
                  <a:pt x="293656" y="48443"/>
                </a:lnTo>
                <a:cubicBezTo>
                  <a:pt x="296196" y="45839"/>
                  <a:pt x="298686" y="43544"/>
                  <a:pt x="301128" y="41558"/>
                </a:cubicBezTo>
                <a:cubicBezTo>
                  <a:pt x="303570" y="39572"/>
                  <a:pt x="306060" y="37911"/>
                  <a:pt x="308599" y="36577"/>
                </a:cubicBezTo>
                <a:cubicBezTo>
                  <a:pt x="311139" y="35242"/>
                  <a:pt x="313760" y="34249"/>
                  <a:pt x="316462" y="33598"/>
                </a:cubicBezTo>
                <a:cubicBezTo>
                  <a:pt x="319164" y="32947"/>
                  <a:pt x="322045" y="32621"/>
                  <a:pt x="325105" y="32621"/>
                </a:cubicBezTo>
                <a:close/>
                <a:moveTo>
                  <a:pt x="207438" y="32621"/>
                </a:moveTo>
                <a:cubicBezTo>
                  <a:pt x="214731" y="32621"/>
                  <a:pt x="220965" y="33695"/>
                  <a:pt x="226142" y="35844"/>
                </a:cubicBezTo>
                <a:cubicBezTo>
                  <a:pt x="231318" y="37993"/>
                  <a:pt x="235567" y="40972"/>
                  <a:pt x="238887" y="44781"/>
                </a:cubicBezTo>
                <a:cubicBezTo>
                  <a:pt x="242208" y="48590"/>
                  <a:pt x="244650" y="53099"/>
                  <a:pt x="246213" y="58308"/>
                </a:cubicBezTo>
                <a:cubicBezTo>
                  <a:pt x="247775" y="63517"/>
                  <a:pt x="248557" y="69182"/>
                  <a:pt x="248557" y="75302"/>
                </a:cubicBezTo>
                <a:lnTo>
                  <a:pt x="248557" y="79209"/>
                </a:lnTo>
                <a:cubicBezTo>
                  <a:pt x="248557" y="82204"/>
                  <a:pt x="247889" y="84418"/>
                  <a:pt x="246554" y="85850"/>
                </a:cubicBezTo>
                <a:cubicBezTo>
                  <a:pt x="245220" y="87283"/>
                  <a:pt x="243380" y="87999"/>
                  <a:pt x="241036" y="87999"/>
                </a:cubicBezTo>
                <a:lnTo>
                  <a:pt x="188002" y="87999"/>
                </a:lnTo>
                <a:cubicBezTo>
                  <a:pt x="188002" y="91710"/>
                  <a:pt x="188442" y="95080"/>
                  <a:pt x="189321" y="98108"/>
                </a:cubicBezTo>
                <a:cubicBezTo>
                  <a:pt x="190200" y="101135"/>
                  <a:pt x="191600" y="103707"/>
                  <a:pt x="193520" y="105823"/>
                </a:cubicBezTo>
                <a:cubicBezTo>
                  <a:pt x="195441" y="107940"/>
                  <a:pt x="197916" y="109551"/>
                  <a:pt x="200943" y="110658"/>
                </a:cubicBezTo>
                <a:cubicBezTo>
                  <a:pt x="203971" y="111765"/>
                  <a:pt x="207601" y="112318"/>
                  <a:pt x="211833" y="112318"/>
                </a:cubicBezTo>
                <a:cubicBezTo>
                  <a:pt x="216131" y="112318"/>
                  <a:pt x="219907" y="112009"/>
                  <a:pt x="223163" y="111391"/>
                </a:cubicBezTo>
                <a:cubicBezTo>
                  <a:pt x="226418" y="110772"/>
                  <a:pt x="229235" y="110088"/>
                  <a:pt x="231611" y="109340"/>
                </a:cubicBezTo>
                <a:cubicBezTo>
                  <a:pt x="233988" y="108591"/>
                  <a:pt x="235957" y="107907"/>
                  <a:pt x="237520" y="107289"/>
                </a:cubicBezTo>
                <a:cubicBezTo>
                  <a:pt x="239083" y="106670"/>
                  <a:pt x="240352" y="106361"/>
                  <a:pt x="241329" y="106361"/>
                </a:cubicBezTo>
                <a:cubicBezTo>
                  <a:pt x="241915" y="106361"/>
                  <a:pt x="242404" y="106475"/>
                  <a:pt x="242794" y="106702"/>
                </a:cubicBezTo>
                <a:cubicBezTo>
                  <a:pt x="243185" y="106930"/>
                  <a:pt x="243510" y="107337"/>
                  <a:pt x="243771" y="107923"/>
                </a:cubicBezTo>
                <a:cubicBezTo>
                  <a:pt x="244031" y="108509"/>
                  <a:pt x="244210" y="109340"/>
                  <a:pt x="244308" y="110414"/>
                </a:cubicBezTo>
                <a:cubicBezTo>
                  <a:pt x="244406" y="111488"/>
                  <a:pt x="244455" y="112839"/>
                  <a:pt x="244455" y="114467"/>
                </a:cubicBezTo>
                <a:cubicBezTo>
                  <a:pt x="244455" y="115900"/>
                  <a:pt x="244422" y="117120"/>
                  <a:pt x="244357" y="118130"/>
                </a:cubicBezTo>
                <a:cubicBezTo>
                  <a:pt x="244292" y="119139"/>
                  <a:pt x="244194" y="120002"/>
                  <a:pt x="244064" y="120718"/>
                </a:cubicBezTo>
                <a:cubicBezTo>
                  <a:pt x="243934" y="121434"/>
                  <a:pt x="243738" y="122036"/>
                  <a:pt x="243478" y="122525"/>
                </a:cubicBezTo>
                <a:cubicBezTo>
                  <a:pt x="243217" y="123013"/>
                  <a:pt x="242876" y="123485"/>
                  <a:pt x="242452" y="123941"/>
                </a:cubicBezTo>
                <a:cubicBezTo>
                  <a:pt x="242029" y="124397"/>
                  <a:pt x="240873" y="125015"/>
                  <a:pt x="238985" y="125797"/>
                </a:cubicBezTo>
                <a:cubicBezTo>
                  <a:pt x="237097" y="126578"/>
                  <a:pt x="234688" y="127343"/>
                  <a:pt x="231758" y="128092"/>
                </a:cubicBezTo>
                <a:cubicBezTo>
                  <a:pt x="228828" y="128841"/>
                  <a:pt x="225474" y="129492"/>
                  <a:pt x="221698" y="130045"/>
                </a:cubicBezTo>
                <a:cubicBezTo>
                  <a:pt x="217921" y="130599"/>
                  <a:pt x="213884" y="130875"/>
                  <a:pt x="209587" y="130875"/>
                </a:cubicBezTo>
                <a:cubicBezTo>
                  <a:pt x="201839" y="130875"/>
                  <a:pt x="195051" y="129899"/>
                  <a:pt x="189223" y="127945"/>
                </a:cubicBezTo>
                <a:cubicBezTo>
                  <a:pt x="183395" y="125992"/>
                  <a:pt x="178528" y="123029"/>
                  <a:pt x="174622" y="119058"/>
                </a:cubicBezTo>
                <a:cubicBezTo>
                  <a:pt x="170715" y="115086"/>
                  <a:pt x="167801" y="110072"/>
                  <a:pt x="165880" y="104017"/>
                </a:cubicBezTo>
                <a:cubicBezTo>
                  <a:pt x="163959" y="97961"/>
                  <a:pt x="162999" y="90864"/>
                  <a:pt x="162999" y="82725"/>
                </a:cubicBezTo>
                <a:cubicBezTo>
                  <a:pt x="162999" y="74977"/>
                  <a:pt x="164008" y="67993"/>
                  <a:pt x="166027" y="61775"/>
                </a:cubicBezTo>
                <a:cubicBezTo>
                  <a:pt x="168045" y="55557"/>
                  <a:pt x="170975" y="50283"/>
                  <a:pt x="174817" y="45953"/>
                </a:cubicBezTo>
                <a:cubicBezTo>
                  <a:pt x="178659" y="41623"/>
                  <a:pt x="183330" y="38318"/>
                  <a:pt x="188832" y="36039"/>
                </a:cubicBezTo>
                <a:cubicBezTo>
                  <a:pt x="194334" y="33760"/>
                  <a:pt x="200536" y="32621"/>
                  <a:pt x="207438" y="32621"/>
                </a:cubicBezTo>
                <a:close/>
                <a:moveTo>
                  <a:pt x="511457" y="20315"/>
                </a:moveTo>
                <a:cubicBezTo>
                  <a:pt x="507615" y="20315"/>
                  <a:pt x="504441" y="21243"/>
                  <a:pt x="501934" y="23098"/>
                </a:cubicBezTo>
                <a:cubicBezTo>
                  <a:pt x="499427" y="24954"/>
                  <a:pt x="497441" y="27738"/>
                  <a:pt x="495976" y="31449"/>
                </a:cubicBezTo>
                <a:cubicBezTo>
                  <a:pt x="494511" y="35160"/>
                  <a:pt x="493486" y="39783"/>
                  <a:pt x="492900" y="45318"/>
                </a:cubicBezTo>
                <a:cubicBezTo>
                  <a:pt x="492314" y="50852"/>
                  <a:pt x="492021" y="57299"/>
                  <a:pt x="492021" y="64656"/>
                </a:cubicBezTo>
                <a:cubicBezTo>
                  <a:pt x="492021" y="73642"/>
                  <a:pt x="492379" y="81081"/>
                  <a:pt x="493095" y="86973"/>
                </a:cubicBezTo>
                <a:cubicBezTo>
                  <a:pt x="493811" y="92866"/>
                  <a:pt x="494935" y="97554"/>
                  <a:pt x="496465" y="101038"/>
                </a:cubicBezTo>
                <a:cubicBezTo>
                  <a:pt x="497995" y="104521"/>
                  <a:pt x="499965" y="106963"/>
                  <a:pt x="502374" y="108363"/>
                </a:cubicBezTo>
                <a:cubicBezTo>
                  <a:pt x="504783" y="109763"/>
                  <a:pt x="507680" y="110463"/>
                  <a:pt x="511066" y="110463"/>
                </a:cubicBezTo>
                <a:cubicBezTo>
                  <a:pt x="513606" y="110463"/>
                  <a:pt x="515852" y="110056"/>
                  <a:pt x="517805" y="109242"/>
                </a:cubicBezTo>
                <a:cubicBezTo>
                  <a:pt x="519759" y="108428"/>
                  <a:pt x="521468" y="107207"/>
                  <a:pt x="522933" y="105579"/>
                </a:cubicBezTo>
                <a:cubicBezTo>
                  <a:pt x="524398" y="103951"/>
                  <a:pt x="525619" y="101900"/>
                  <a:pt x="526596" y="99426"/>
                </a:cubicBezTo>
                <a:cubicBezTo>
                  <a:pt x="527572" y="96952"/>
                  <a:pt x="528370" y="94087"/>
                  <a:pt x="528988" y="90831"/>
                </a:cubicBezTo>
                <a:cubicBezTo>
                  <a:pt x="529607" y="87576"/>
                  <a:pt x="530030" y="83897"/>
                  <a:pt x="530258" y="79795"/>
                </a:cubicBezTo>
                <a:cubicBezTo>
                  <a:pt x="530486" y="75693"/>
                  <a:pt x="530600" y="71167"/>
                  <a:pt x="530600" y="66219"/>
                </a:cubicBezTo>
                <a:cubicBezTo>
                  <a:pt x="530600" y="60229"/>
                  <a:pt x="530437" y="54938"/>
                  <a:pt x="530112" y="50348"/>
                </a:cubicBezTo>
                <a:cubicBezTo>
                  <a:pt x="529786" y="45757"/>
                  <a:pt x="529281" y="41769"/>
                  <a:pt x="528598" y="38383"/>
                </a:cubicBezTo>
                <a:cubicBezTo>
                  <a:pt x="527914" y="34998"/>
                  <a:pt x="527068" y="32133"/>
                  <a:pt x="526058" y="29789"/>
                </a:cubicBezTo>
                <a:cubicBezTo>
                  <a:pt x="525049" y="27445"/>
                  <a:pt x="523828" y="25573"/>
                  <a:pt x="522396" y="24173"/>
                </a:cubicBezTo>
                <a:cubicBezTo>
                  <a:pt x="520963" y="22773"/>
                  <a:pt x="519335" y="21780"/>
                  <a:pt x="517512" y="21194"/>
                </a:cubicBezTo>
                <a:cubicBezTo>
                  <a:pt x="515689" y="20608"/>
                  <a:pt x="513671" y="20315"/>
                  <a:pt x="511457" y="20315"/>
                </a:cubicBezTo>
                <a:close/>
                <a:moveTo>
                  <a:pt x="117811" y="11329"/>
                </a:moveTo>
                <a:cubicBezTo>
                  <a:pt x="120220" y="11329"/>
                  <a:pt x="122222" y="11411"/>
                  <a:pt x="123818" y="11573"/>
                </a:cubicBezTo>
                <a:cubicBezTo>
                  <a:pt x="125413" y="11736"/>
                  <a:pt x="126666" y="11997"/>
                  <a:pt x="127578" y="12355"/>
                </a:cubicBezTo>
                <a:cubicBezTo>
                  <a:pt x="128490" y="12713"/>
                  <a:pt x="129141" y="13152"/>
                  <a:pt x="129531" y="13673"/>
                </a:cubicBezTo>
                <a:cubicBezTo>
                  <a:pt x="129922" y="14194"/>
                  <a:pt x="130117" y="14780"/>
                  <a:pt x="130117" y="15431"/>
                </a:cubicBezTo>
                <a:lnTo>
                  <a:pt x="130117" y="34867"/>
                </a:lnTo>
                <a:lnTo>
                  <a:pt x="149065" y="34867"/>
                </a:lnTo>
                <a:cubicBezTo>
                  <a:pt x="149716" y="34867"/>
                  <a:pt x="150286" y="35030"/>
                  <a:pt x="150774" y="35356"/>
                </a:cubicBezTo>
                <a:cubicBezTo>
                  <a:pt x="151263" y="35681"/>
                  <a:pt x="151670" y="36218"/>
                  <a:pt x="151995" y="36967"/>
                </a:cubicBezTo>
                <a:cubicBezTo>
                  <a:pt x="152321" y="37716"/>
                  <a:pt x="152565" y="38742"/>
                  <a:pt x="152728" y="40044"/>
                </a:cubicBezTo>
                <a:cubicBezTo>
                  <a:pt x="152890" y="41346"/>
                  <a:pt x="152972" y="42941"/>
                  <a:pt x="152972" y="44830"/>
                </a:cubicBezTo>
                <a:cubicBezTo>
                  <a:pt x="152972" y="48411"/>
                  <a:pt x="152646" y="50966"/>
                  <a:pt x="151995" y="52497"/>
                </a:cubicBezTo>
                <a:cubicBezTo>
                  <a:pt x="151344" y="54027"/>
                  <a:pt x="150400" y="54792"/>
                  <a:pt x="149163" y="54792"/>
                </a:cubicBezTo>
                <a:lnTo>
                  <a:pt x="130117" y="54792"/>
                </a:lnTo>
                <a:lnTo>
                  <a:pt x="130117" y="95715"/>
                </a:lnTo>
                <a:cubicBezTo>
                  <a:pt x="130117" y="100468"/>
                  <a:pt x="130866" y="104033"/>
                  <a:pt x="132364" y="106409"/>
                </a:cubicBezTo>
                <a:cubicBezTo>
                  <a:pt x="133861" y="108786"/>
                  <a:pt x="136531" y="109974"/>
                  <a:pt x="140373" y="109974"/>
                </a:cubicBezTo>
                <a:cubicBezTo>
                  <a:pt x="141675" y="109974"/>
                  <a:pt x="142847" y="109860"/>
                  <a:pt x="143889" y="109633"/>
                </a:cubicBezTo>
                <a:cubicBezTo>
                  <a:pt x="144930" y="109405"/>
                  <a:pt x="145858" y="109144"/>
                  <a:pt x="146672" y="108851"/>
                </a:cubicBezTo>
                <a:cubicBezTo>
                  <a:pt x="147486" y="108558"/>
                  <a:pt x="148170" y="108298"/>
                  <a:pt x="148723" y="108070"/>
                </a:cubicBezTo>
                <a:cubicBezTo>
                  <a:pt x="149277" y="107842"/>
                  <a:pt x="149781" y="107728"/>
                  <a:pt x="150237" y="107728"/>
                </a:cubicBezTo>
                <a:cubicBezTo>
                  <a:pt x="150628" y="107728"/>
                  <a:pt x="151002" y="107842"/>
                  <a:pt x="151360" y="108070"/>
                </a:cubicBezTo>
                <a:cubicBezTo>
                  <a:pt x="151718" y="108298"/>
                  <a:pt x="151995" y="108754"/>
                  <a:pt x="152190" y="109437"/>
                </a:cubicBezTo>
                <a:cubicBezTo>
                  <a:pt x="152386" y="110121"/>
                  <a:pt x="152565" y="111049"/>
                  <a:pt x="152728" y="112221"/>
                </a:cubicBezTo>
                <a:cubicBezTo>
                  <a:pt x="152890" y="113393"/>
                  <a:pt x="152972" y="114890"/>
                  <a:pt x="152972" y="116714"/>
                </a:cubicBezTo>
                <a:cubicBezTo>
                  <a:pt x="152972" y="119578"/>
                  <a:pt x="152793" y="121776"/>
                  <a:pt x="152435" y="123306"/>
                </a:cubicBezTo>
                <a:cubicBezTo>
                  <a:pt x="152076" y="124836"/>
                  <a:pt x="151604" y="125911"/>
                  <a:pt x="151018" y="126529"/>
                </a:cubicBezTo>
                <a:cubicBezTo>
                  <a:pt x="150432" y="127148"/>
                  <a:pt x="149570" y="127701"/>
                  <a:pt x="148430" y="128190"/>
                </a:cubicBezTo>
                <a:cubicBezTo>
                  <a:pt x="147291" y="128678"/>
                  <a:pt x="145956" y="129101"/>
                  <a:pt x="144426" y="129459"/>
                </a:cubicBezTo>
                <a:cubicBezTo>
                  <a:pt x="142896" y="129817"/>
                  <a:pt x="141235" y="130094"/>
                  <a:pt x="139445" y="130289"/>
                </a:cubicBezTo>
                <a:cubicBezTo>
                  <a:pt x="137654" y="130485"/>
                  <a:pt x="135847" y="130582"/>
                  <a:pt x="134024" y="130582"/>
                </a:cubicBezTo>
                <a:cubicBezTo>
                  <a:pt x="129141" y="130582"/>
                  <a:pt x="124908" y="129964"/>
                  <a:pt x="121327" y="128727"/>
                </a:cubicBezTo>
                <a:cubicBezTo>
                  <a:pt x="117746" y="127490"/>
                  <a:pt x="114783" y="125585"/>
                  <a:pt x="112439" y="123013"/>
                </a:cubicBezTo>
                <a:cubicBezTo>
                  <a:pt x="110095" y="120441"/>
                  <a:pt x="108370" y="117202"/>
                  <a:pt x="107263" y="113295"/>
                </a:cubicBezTo>
                <a:cubicBezTo>
                  <a:pt x="106156" y="109388"/>
                  <a:pt x="105603" y="104765"/>
                  <a:pt x="105603" y="99426"/>
                </a:cubicBezTo>
                <a:lnTo>
                  <a:pt x="105603" y="54792"/>
                </a:lnTo>
                <a:lnTo>
                  <a:pt x="95152" y="54792"/>
                </a:lnTo>
                <a:cubicBezTo>
                  <a:pt x="93915" y="54792"/>
                  <a:pt x="92971" y="54027"/>
                  <a:pt x="92320" y="52497"/>
                </a:cubicBezTo>
                <a:cubicBezTo>
                  <a:pt x="91669" y="50966"/>
                  <a:pt x="91343" y="48411"/>
                  <a:pt x="91343" y="44830"/>
                </a:cubicBezTo>
                <a:cubicBezTo>
                  <a:pt x="91343" y="42941"/>
                  <a:pt x="91424" y="41346"/>
                  <a:pt x="91587" y="40044"/>
                </a:cubicBezTo>
                <a:cubicBezTo>
                  <a:pt x="91750" y="38742"/>
                  <a:pt x="91994" y="37716"/>
                  <a:pt x="92320" y="36967"/>
                </a:cubicBezTo>
                <a:cubicBezTo>
                  <a:pt x="92645" y="36218"/>
                  <a:pt x="93052" y="35681"/>
                  <a:pt x="93540" y="35356"/>
                </a:cubicBezTo>
                <a:cubicBezTo>
                  <a:pt x="94029" y="35030"/>
                  <a:pt x="94599" y="34867"/>
                  <a:pt x="95250" y="34867"/>
                </a:cubicBezTo>
                <a:lnTo>
                  <a:pt x="105603" y="34867"/>
                </a:lnTo>
                <a:lnTo>
                  <a:pt x="105603" y="15431"/>
                </a:lnTo>
                <a:cubicBezTo>
                  <a:pt x="105603" y="14780"/>
                  <a:pt x="105782" y="14194"/>
                  <a:pt x="106140" y="13673"/>
                </a:cubicBezTo>
                <a:cubicBezTo>
                  <a:pt x="106498" y="13152"/>
                  <a:pt x="107149" y="12713"/>
                  <a:pt x="108093" y="12355"/>
                </a:cubicBezTo>
                <a:cubicBezTo>
                  <a:pt x="109037" y="11997"/>
                  <a:pt x="110307" y="11736"/>
                  <a:pt x="111902" y="11573"/>
                </a:cubicBezTo>
                <a:cubicBezTo>
                  <a:pt x="113497" y="11411"/>
                  <a:pt x="115467" y="11329"/>
                  <a:pt x="117811" y="11329"/>
                </a:cubicBezTo>
                <a:close/>
                <a:moveTo>
                  <a:pt x="621604" y="1367"/>
                </a:moveTo>
                <a:cubicBezTo>
                  <a:pt x="624078" y="1367"/>
                  <a:pt x="626080" y="1416"/>
                  <a:pt x="627610" y="1514"/>
                </a:cubicBezTo>
                <a:cubicBezTo>
                  <a:pt x="629140" y="1611"/>
                  <a:pt x="630296" y="1774"/>
                  <a:pt x="631078" y="2002"/>
                </a:cubicBezTo>
                <a:cubicBezTo>
                  <a:pt x="631859" y="2230"/>
                  <a:pt x="632380" y="2539"/>
                  <a:pt x="632640" y="2930"/>
                </a:cubicBezTo>
                <a:cubicBezTo>
                  <a:pt x="632901" y="3320"/>
                  <a:pt x="633031" y="3809"/>
                  <a:pt x="633031" y="4395"/>
                </a:cubicBezTo>
                <a:lnTo>
                  <a:pt x="633031" y="108802"/>
                </a:lnTo>
                <a:lnTo>
                  <a:pt x="653639" y="108802"/>
                </a:lnTo>
                <a:cubicBezTo>
                  <a:pt x="654225" y="108802"/>
                  <a:pt x="654762" y="108981"/>
                  <a:pt x="655250" y="109340"/>
                </a:cubicBezTo>
                <a:cubicBezTo>
                  <a:pt x="655739" y="109698"/>
                  <a:pt x="656162" y="110267"/>
                  <a:pt x="656520" y="111049"/>
                </a:cubicBezTo>
                <a:cubicBezTo>
                  <a:pt x="656878" y="111830"/>
                  <a:pt x="657139" y="112856"/>
                  <a:pt x="657301" y="114125"/>
                </a:cubicBezTo>
                <a:cubicBezTo>
                  <a:pt x="657464" y="115395"/>
                  <a:pt x="657546" y="116974"/>
                  <a:pt x="657546" y="118862"/>
                </a:cubicBezTo>
                <a:cubicBezTo>
                  <a:pt x="657546" y="120685"/>
                  <a:pt x="657448" y="122232"/>
                  <a:pt x="657253" y="123501"/>
                </a:cubicBezTo>
                <a:cubicBezTo>
                  <a:pt x="657057" y="124771"/>
                  <a:pt x="656781" y="125780"/>
                  <a:pt x="656422" y="126529"/>
                </a:cubicBezTo>
                <a:cubicBezTo>
                  <a:pt x="656064" y="127278"/>
                  <a:pt x="655657" y="127815"/>
                  <a:pt x="655202" y="128141"/>
                </a:cubicBezTo>
                <a:cubicBezTo>
                  <a:pt x="654746" y="128466"/>
                  <a:pt x="654225" y="128629"/>
                  <a:pt x="653639" y="128629"/>
                </a:cubicBezTo>
                <a:lnTo>
                  <a:pt x="583904" y="128629"/>
                </a:lnTo>
                <a:cubicBezTo>
                  <a:pt x="583383" y="128629"/>
                  <a:pt x="582894" y="128466"/>
                  <a:pt x="582439" y="128141"/>
                </a:cubicBezTo>
                <a:cubicBezTo>
                  <a:pt x="581983" y="127815"/>
                  <a:pt x="581576" y="127278"/>
                  <a:pt x="581218" y="126529"/>
                </a:cubicBezTo>
                <a:cubicBezTo>
                  <a:pt x="580860" y="125780"/>
                  <a:pt x="580583" y="124771"/>
                  <a:pt x="580388" y="123501"/>
                </a:cubicBezTo>
                <a:cubicBezTo>
                  <a:pt x="580192" y="122232"/>
                  <a:pt x="580095" y="120685"/>
                  <a:pt x="580095" y="118862"/>
                </a:cubicBezTo>
                <a:cubicBezTo>
                  <a:pt x="580095" y="116974"/>
                  <a:pt x="580176" y="115395"/>
                  <a:pt x="580339" y="114125"/>
                </a:cubicBezTo>
                <a:cubicBezTo>
                  <a:pt x="580502" y="112856"/>
                  <a:pt x="580762" y="111830"/>
                  <a:pt x="581120" y="111049"/>
                </a:cubicBezTo>
                <a:cubicBezTo>
                  <a:pt x="581478" y="110267"/>
                  <a:pt x="581885" y="109698"/>
                  <a:pt x="582341" y="109340"/>
                </a:cubicBezTo>
                <a:cubicBezTo>
                  <a:pt x="582797" y="108981"/>
                  <a:pt x="583318" y="108802"/>
                  <a:pt x="583904" y="108802"/>
                </a:cubicBezTo>
                <a:lnTo>
                  <a:pt x="607442" y="108802"/>
                </a:lnTo>
                <a:lnTo>
                  <a:pt x="607442" y="26566"/>
                </a:lnTo>
                <a:lnTo>
                  <a:pt x="587127" y="37797"/>
                </a:lnTo>
                <a:cubicBezTo>
                  <a:pt x="585629" y="38514"/>
                  <a:pt x="584408" y="38953"/>
                  <a:pt x="583464" y="39116"/>
                </a:cubicBezTo>
                <a:cubicBezTo>
                  <a:pt x="582520" y="39279"/>
                  <a:pt x="581771" y="39083"/>
                  <a:pt x="581218" y="38530"/>
                </a:cubicBezTo>
                <a:cubicBezTo>
                  <a:pt x="580664" y="37976"/>
                  <a:pt x="580290" y="37016"/>
                  <a:pt x="580095" y="35649"/>
                </a:cubicBezTo>
                <a:cubicBezTo>
                  <a:pt x="579899" y="34281"/>
                  <a:pt x="579802" y="32361"/>
                  <a:pt x="579802" y="29886"/>
                </a:cubicBezTo>
                <a:cubicBezTo>
                  <a:pt x="579802" y="28324"/>
                  <a:pt x="579834" y="27038"/>
                  <a:pt x="579899" y="26028"/>
                </a:cubicBezTo>
                <a:cubicBezTo>
                  <a:pt x="579964" y="25019"/>
                  <a:pt x="580127" y="24156"/>
                  <a:pt x="580388" y="23440"/>
                </a:cubicBezTo>
                <a:cubicBezTo>
                  <a:pt x="580648" y="22724"/>
                  <a:pt x="581006" y="22138"/>
                  <a:pt x="581462" y="21682"/>
                </a:cubicBezTo>
                <a:cubicBezTo>
                  <a:pt x="581918" y="21226"/>
                  <a:pt x="582536" y="20738"/>
                  <a:pt x="583318" y="20217"/>
                </a:cubicBezTo>
                <a:lnTo>
                  <a:pt x="610469" y="2637"/>
                </a:lnTo>
                <a:cubicBezTo>
                  <a:pt x="610795" y="2376"/>
                  <a:pt x="611202" y="2165"/>
                  <a:pt x="611690" y="2002"/>
                </a:cubicBezTo>
                <a:cubicBezTo>
                  <a:pt x="612179" y="1839"/>
                  <a:pt x="612814" y="1709"/>
                  <a:pt x="613595" y="1611"/>
                </a:cubicBezTo>
                <a:cubicBezTo>
                  <a:pt x="614376" y="1514"/>
                  <a:pt x="615402" y="1448"/>
                  <a:pt x="616671" y="1416"/>
                </a:cubicBezTo>
                <a:cubicBezTo>
                  <a:pt x="617941" y="1383"/>
                  <a:pt x="619585" y="1367"/>
                  <a:pt x="621604" y="1367"/>
                </a:cubicBezTo>
                <a:close/>
                <a:moveTo>
                  <a:pt x="512531" y="0"/>
                </a:moveTo>
                <a:cubicBezTo>
                  <a:pt x="521191" y="0"/>
                  <a:pt x="528370" y="1481"/>
                  <a:pt x="534067" y="4444"/>
                </a:cubicBezTo>
                <a:cubicBezTo>
                  <a:pt x="539764" y="7406"/>
                  <a:pt x="544274" y="11671"/>
                  <a:pt x="547594" y="17238"/>
                </a:cubicBezTo>
                <a:cubicBezTo>
                  <a:pt x="550915" y="22805"/>
                  <a:pt x="553226" y="29610"/>
                  <a:pt x="554529" y="37651"/>
                </a:cubicBezTo>
                <a:cubicBezTo>
                  <a:pt x="555831" y="45692"/>
                  <a:pt x="556482" y="54792"/>
                  <a:pt x="556482" y="64949"/>
                </a:cubicBezTo>
                <a:cubicBezTo>
                  <a:pt x="556482" y="75042"/>
                  <a:pt x="555668" y="84157"/>
                  <a:pt x="554040" y="92296"/>
                </a:cubicBezTo>
                <a:cubicBezTo>
                  <a:pt x="552413" y="100435"/>
                  <a:pt x="549759" y="107370"/>
                  <a:pt x="546080" y="113100"/>
                </a:cubicBezTo>
                <a:cubicBezTo>
                  <a:pt x="542402" y="118830"/>
                  <a:pt x="537616" y="123225"/>
                  <a:pt x="531723" y="126285"/>
                </a:cubicBezTo>
                <a:cubicBezTo>
                  <a:pt x="525830" y="129345"/>
                  <a:pt x="518619" y="130875"/>
                  <a:pt x="510090" y="130875"/>
                </a:cubicBezTo>
                <a:cubicBezTo>
                  <a:pt x="501430" y="130875"/>
                  <a:pt x="494267" y="129394"/>
                  <a:pt x="488602" y="126432"/>
                </a:cubicBezTo>
                <a:cubicBezTo>
                  <a:pt x="482938" y="123469"/>
                  <a:pt x="478445" y="119204"/>
                  <a:pt x="475124" y="113637"/>
                </a:cubicBezTo>
                <a:cubicBezTo>
                  <a:pt x="471804" y="108070"/>
                  <a:pt x="469476" y="101266"/>
                  <a:pt x="468141" y="93224"/>
                </a:cubicBezTo>
                <a:cubicBezTo>
                  <a:pt x="466806" y="85183"/>
                  <a:pt x="466139" y="76083"/>
                  <a:pt x="466139" y="65926"/>
                </a:cubicBezTo>
                <a:cubicBezTo>
                  <a:pt x="466139" y="55899"/>
                  <a:pt x="466969" y="46799"/>
                  <a:pt x="468629" y="38628"/>
                </a:cubicBezTo>
                <a:cubicBezTo>
                  <a:pt x="470290" y="30456"/>
                  <a:pt x="472959" y="23505"/>
                  <a:pt x="476638" y="17775"/>
                </a:cubicBezTo>
                <a:cubicBezTo>
                  <a:pt x="480317" y="12045"/>
                  <a:pt x="485103" y="7650"/>
                  <a:pt x="490995" y="4590"/>
                </a:cubicBezTo>
                <a:cubicBezTo>
                  <a:pt x="496888" y="1530"/>
                  <a:pt x="504067" y="0"/>
                  <a:pt x="512531" y="0"/>
                </a:cubicBezTo>
                <a:close/>
                <a:moveTo>
                  <a:pt x="44537" y="0"/>
                </a:moveTo>
                <a:cubicBezTo>
                  <a:pt x="47532" y="0"/>
                  <a:pt x="50527" y="228"/>
                  <a:pt x="53522" y="683"/>
                </a:cubicBezTo>
                <a:cubicBezTo>
                  <a:pt x="56517" y="1139"/>
                  <a:pt x="59317" y="1758"/>
                  <a:pt x="61921" y="2539"/>
                </a:cubicBezTo>
                <a:cubicBezTo>
                  <a:pt x="64526" y="3320"/>
                  <a:pt x="66837" y="4199"/>
                  <a:pt x="68856" y="5176"/>
                </a:cubicBezTo>
                <a:cubicBezTo>
                  <a:pt x="70874" y="6153"/>
                  <a:pt x="72209" y="6967"/>
                  <a:pt x="72860" y="7618"/>
                </a:cubicBezTo>
                <a:cubicBezTo>
                  <a:pt x="73511" y="8269"/>
                  <a:pt x="73951" y="8822"/>
                  <a:pt x="74179" y="9278"/>
                </a:cubicBezTo>
                <a:cubicBezTo>
                  <a:pt x="74407" y="9734"/>
                  <a:pt x="74602" y="10336"/>
                  <a:pt x="74765" y="11085"/>
                </a:cubicBezTo>
                <a:cubicBezTo>
                  <a:pt x="74928" y="11834"/>
                  <a:pt x="75042" y="12778"/>
                  <a:pt x="75107" y="13917"/>
                </a:cubicBezTo>
                <a:cubicBezTo>
                  <a:pt x="75172" y="15057"/>
                  <a:pt x="75204" y="16473"/>
                  <a:pt x="75204" y="18166"/>
                </a:cubicBezTo>
                <a:cubicBezTo>
                  <a:pt x="75204" y="20054"/>
                  <a:pt x="75156" y="21650"/>
                  <a:pt x="75058" y="22952"/>
                </a:cubicBezTo>
                <a:cubicBezTo>
                  <a:pt x="74960" y="24254"/>
                  <a:pt x="74797" y="25328"/>
                  <a:pt x="74570" y="26175"/>
                </a:cubicBezTo>
                <a:cubicBezTo>
                  <a:pt x="74342" y="27021"/>
                  <a:pt x="74016" y="27640"/>
                  <a:pt x="73593" y="28031"/>
                </a:cubicBezTo>
                <a:cubicBezTo>
                  <a:pt x="73170" y="28421"/>
                  <a:pt x="72600" y="28617"/>
                  <a:pt x="71884" y="28617"/>
                </a:cubicBezTo>
                <a:cubicBezTo>
                  <a:pt x="71167" y="28617"/>
                  <a:pt x="70028" y="28161"/>
                  <a:pt x="68465" y="27249"/>
                </a:cubicBezTo>
                <a:cubicBezTo>
                  <a:pt x="66903" y="26338"/>
                  <a:pt x="64982" y="25345"/>
                  <a:pt x="62703" y="24270"/>
                </a:cubicBezTo>
                <a:cubicBezTo>
                  <a:pt x="60424" y="23196"/>
                  <a:pt x="57787" y="22219"/>
                  <a:pt x="54792" y="21340"/>
                </a:cubicBezTo>
                <a:cubicBezTo>
                  <a:pt x="51797" y="20461"/>
                  <a:pt x="48508" y="20022"/>
                  <a:pt x="44927" y="20022"/>
                </a:cubicBezTo>
                <a:cubicBezTo>
                  <a:pt x="42127" y="20022"/>
                  <a:pt x="39686" y="20364"/>
                  <a:pt x="37602" y="21047"/>
                </a:cubicBezTo>
                <a:cubicBezTo>
                  <a:pt x="35518" y="21731"/>
                  <a:pt x="33777" y="22675"/>
                  <a:pt x="32377" y="23880"/>
                </a:cubicBezTo>
                <a:cubicBezTo>
                  <a:pt x="30977" y="25084"/>
                  <a:pt x="29935" y="26533"/>
                  <a:pt x="29251" y="28226"/>
                </a:cubicBezTo>
                <a:cubicBezTo>
                  <a:pt x="28568" y="29919"/>
                  <a:pt x="28226" y="31709"/>
                  <a:pt x="28226" y="33598"/>
                </a:cubicBezTo>
                <a:cubicBezTo>
                  <a:pt x="28226" y="36397"/>
                  <a:pt x="28991" y="38823"/>
                  <a:pt x="30521" y="40874"/>
                </a:cubicBezTo>
                <a:cubicBezTo>
                  <a:pt x="32051" y="42925"/>
                  <a:pt x="34102" y="44748"/>
                  <a:pt x="36674" y="46343"/>
                </a:cubicBezTo>
                <a:cubicBezTo>
                  <a:pt x="39246" y="47939"/>
                  <a:pt x="42160" y="49436"/>
                  <a:pt x="45416" y="50836"/>
                </a:cubicBezTo>
                <a:cubicBezTo>
                  <a:pt x="48671" y="52236"/>
                  <a:pt x="51992" y="53717"/>
                  <a:pt x="55378" y="55280"/>
                </a:cubicBezTo>
                <a:cubicBezTo>
                  <a:pt x="58764" y="56843"/>
                  <a:pt x="62084" y="58617"/>
                  <a:pt x="65340" y="60603"/>
                </a:cubicBezTo>
                <a:cubicBezTo>
                  <a:pt x="68596" y="62589"/>
                  <a:pt x="71493" y="64966"/>
                  <a:pt x="74032" y="67733"/>
                </a:cubicBezTo>
                <a:cubicBezTo>
                  <a:pt x="76572" y="70500"/>
                  <a:pt x="78623" y="73756"/>
                  <a:pt x="80186" y="77500"/>
                </a:cubicBezTo>
                <a:cubicBezTo>
                  <a:pt x="81748" y="81244"/>
                  <a:pt x="82530" y="85655"/>
                  <a:pt x="82530" y="90734"/>
                </a:cubicBezTo>
                <a:cubicBezTo>
                  <a:pt x="82530" y="97375"/>
                  <a:pt x="81292" y="103203"/>
                  <a:pt x="78818" y="108216"/>
                </a:cubicBezTo>
                <a:cubicBezTo>
                  <a:pt x="76344" y="113230"/>
                  <a:pt x="72991" y="117413"/>
                  <a:pt x="68758" y="120767"/>
                </a:cubicBezTo>
                <a:cubicBezTo>
                  <a:pt x="64526" y="124120"/>
                  <a:pt x="59577" y="126643"/>
                  <a:pt x="53913" y="128336"/>
                </a:cubicBezTo>
                <a:cubicBezTo>
                  <a:pt x="48248" y="130029"/>
                  <a:pt x="42192" y="130875"/>
                  <a:pt x="35746" y="130875"/>
                </a:cubicBezTo>
                <a:cubicBezTo>
                  <a:pt x="31384" y="130875"/>
                  <a:pt x="27331" y="130517"/>
                  <a:pt x="23587" y="129801"/>
                </a:cubicBezTo>
                <a:cubicBezTo>
                  <a:pt x="19843" y="129085"/>
                  <a:pt x="16538" y="128222"/>
                  <a:pt x="13673" y="127213"/>
                </a:cubicBezTo>
                <a:cubicBezTo>
                  <a:pt x="10808" y="126204"/>
                  <a:pt x="8415" y="125146"/>
                  <a:pt x="6495" y="124039"/>
                </a:cubicBezTo>
                <a:cubicBezTo>
                  <a:pt x="4574" y="122932"/>
                  <a:pt x="3190" y="121955"/>
                  <a:pt x="2344" y="121109"/>
                </a:cubicBezTo>
                <a:cubicBezTo>
                  <a:pt x="1497" y="120262"/>
                  <a:pt x="895" y="119041"/>
                  <a:pt x="537" y="117446"/>
                </a:cubicBezTo>
                <a:cubicBezTo>
                  <a:pt x="179" y="115851"/>
                  <a:pt x="0" y="113556"/>
                  <a:pt x="0" y="110560"/>
                </a:cubicBezTo>
                <a:cubicBezTo>
                  <a:pt x="0" y="108542"/>
                  <a:pt x="65" y="106849"/>
                  <a:pt x="195" y="105482"/>
                </a:cubicBezTo>
                <a:cubicBezTo>
                  <a:pt x="325" y="104114"/>
                  <a:pt x="537" y="103007"/>
                  <a:pt x="830" y="102161"/>
                </a:cubicBezTo>
                <a:cubicBezTo>
                  <a:pt x="1123" y="101314"/>
                  <a:pt x="1514" y="100712"/>
                  <a:pt x="2002" y="100354"/>
                </a:cubicBezTo>
                <a:cubicBezTo>
                  <a:pt x="2490" y="99996"/>
                  <a:pt x="3060" y="99817"/>
                  <a:pt x="3711" y="99817"/>
                </a:cubicBezTo>
                <a:cubicBezTo>
                  <a:pt x="4623" y="99817"/>
                  <a:pt x="5909" y="100354"/>
                  <a:pt x="7569" y="101428"/>
                </a:cubicBezTo>
                <a:cubicBezTo>
                  <a:pt x="9229" y="102503"/>
                  <a:pt x="11362" y="103691"/>
                  <a:pt x="13966" y="104993"/>
                </a:cubicBezTo>
                <a:cubicBezTo>
                  <a:pt x="16571" y="106296"/>
                  <a:pt x="19680" y="107484"/>
                  <a:pt x="23294" y="108558"/>
                </a:cubicBezTo>
                <a:cubicBezTo>
                  <a:pt x="26907" y="109633"/>
                  <a:pt x="31091" y="110170"/>
                  <a:pt x="35844" y="110170"/>
                </a:cubicBezTo>
                <a:cubicBezTo>
                  <a:pt x="38969" y="110170"/>
                  <a:pt x="41769" y="109795"/>
                  <a:pt x="44244" y="109047"/>
                </a:cubicBezTo>
                <a:cubicBezTo>
                  <a:pt x="46718" y="108298"/>
                  <a:pt x="48818" y="107240"/>
                  <a:pt x="50543" y="105872"/>
                </a:cubicBezTo>
                <a:cubicBezTo>
                  <a:pt x="52269" y="104505"/>
                  <a:pt x="53587" y="102812"/>
                  <a:pt x="54499" y="100794"/>
                </a:cubicBezTo>
                <a:cubicBezTo>
                  <a:pt x="55410" y="98775"/>
                  <a:pt x="55866" y="96529"/>
                  <a:pt x="55866" y="94054"/>
                </a:cubicBezTo>
                <a:cubicBezTo>
                  <a:pt x="55866" y="91189"/>
                  <a:pt x="55085" y="88731"/>
                  <a:pt x="53522" y="86680"/>
                </a:cubicBezTo>
                <a:cubicBezTo>
                  <a:pt x="51959" y="84629"/>
                  <a:pt x="49925" y="82806"/>
                  <a:pt x="47418" y="81211"/>
                </a:cubicBezTo>
                <a:cubicBezTo>
                  <a:pt x="44911" y="79616"/>
                  <a:pt x="42062" y="78118"/>
                  <a:pt x="38872" y="76718"/>
                </a:cubicBezTo>
                <a:cubicBezTo>
                  <a:pt x="35681" y="75318"/>
                  <a:pt x="32393" y="73837"/>
                  <a:pt x="29007" y="72274"/>
                </a:cubicBezTo>
                <a:cubicBezTo>
                  <a:pt x="25621" y="70712"/>
                  <a:pt x="22333" y="68937"/>
                  <a:pt x="19143" y="66951"/>
                </a:cubicBezTo>
                <a:cubicBezTo>
                  <a:pt x="15952" y="64966"/>
                  <a:pt x="13104" y="62589"/>
                  <a:pt x="10597" y="59822"/>
                </a:cubicBezTo>
                <a:cubicBezTo>
                  <a:pt x="8090" y="57054"/>
                  <a:pt x="6055" y="53782"/>
                  <a:pt x="4492" y="50006"/>
                </a:cubicBezTo>
                <a:cubicBezTo>
                  <a:pt x="2930" y="46229"/>
                  <a:pt x="2148" y="41704"/>
                  <a:pt x="2148" y="36430"/>
                </a:cubicBezTo>
                <a:cubicBezTo>
                  <a:pt x="2148" y="30375"/>
                  <a:pt x="3272" y="25052"/>
                  <a:pt x="5518" y="20461"/>
                </a:cubicBezTo>
                <a:cubicBezTo>
                  <a:pt x="7764" y="15871"/>
                  <a:pt x="10792" y="12062"/>
                  <a:pt x="14601" y="9034"/>
                </a:cubicBezTo>
                <a:cubicBezTo>
                  <a:pt x="18410" y="6006"/>
                  <a:pt x="22903" y="3744"/>
                  <a:pt x="28079" y="2246"/>
                </a:cubicBezTo>
                <a:cubicBezTo>
                  <a:pt x="33256" y="749"/>
                  <a:pt x="38742" y="0"/>
                  <a:pt x="44537" y="0"/>
                </a:cubicBezTo>
                <a:close/>
              </a:path>
            </a:pathLst>
          </a:cu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cs typeface="方正兰亭准黑简体" panose="02000000000000000000" charset="-122"/>
            </a:endParaRPr>
          </a:p>
        </p:txBody>
      </p:sp>
      <p:sp>
        <p:nvSpPr>
          <p:cNvPr id="27" name="文本框 26"/>
          <p:cNvSpPr txBox="1"/>
          <p:nvPr/>
        </p:nvSpPr>
        <p:spPr>
          <a:xfrm>
            <a:off x="5585492" y="2930964"/>
            <a:ext cx="818494" cy="237735"/>
          </a:xfrm>
          <a:custGeom>
            <a:avLst/>
            <a:gdLst/>
            <a:ahLst/>
            <a:cxnLst/>
            <a:rect l="l" t="t" r="r" b="b"/>
            <a:pathLst>
              <a:path w="658718" h="164083">
                <a:moveTo>
                  <a:pt x="317878" y="53620"/>
                </a:moveTo>
                <a:cubicBezTo>
                  <a:pt x="316250" y="53620"/>
                  <a:pt x="314639" y="53864"/>
                  <a:pt x="313043" y="54352"/>
                </a:cubicBezTo>
                <a:cubicBezTo>
                  <a:pt x="311448" y="54841"/>
                  <a:pt x="309820" y="55638"/>
                  <a:pt x="308160" y="56745"/>
                </a:cubicBezTo>
                <a:cubicBezTo>
                  <a:pt x="306500" y="57852"/>
                  <a:pt x="304790" y="59284"/>
                  <a:pt x="303032" y="61042"/>
                </a:cubicBezTo>
                <a:cubicBezTo>
                  <a:pt x="301274" y="62801"/>
                  <a:pt x="299419" y="64982"/>
                  <a:pt x="297465" y="67586"/>
                </a:cubicBezTo>
                <a:lnTo>
                  <a:pt x="297465" y="96301"/>
                </a:lnTo>
                <a:cubicBezTo>
                  <a:pt x="300916" y="100663"/>
                  <a:pt x="304204" y="104033"/>
                  <a:pt x="307330" y="106409"/>
                </a:cubicBezTo>
                <a:cubicBezTo>
                  <a:pt x="310455" y="108786"/>
                  <a:pt x="313711" y="109974"/>
                  <a:pt x="317097" y="109974"/>
                </a:cubicBezTo>
                <a:cubicBezTo>
                  <a:pt x="320287" y="109974"/>
                  <a:pt x="323006" y="109160"/>
                  <a:pt x="325252" y="107533"/>
                </a:cubicBezTo>
                <a:cubicBezTo>
                  <a:pt x="327498" y="105905"/>
                  <a:pt x="329338" y="103772"/>
                  <a:pt x="330770" y="101135"/>
                </a:cubicBezTo>
                <a:cubicBezTo>
                  <a:pt x="332203" y="98498"/>
                  <a:pt x="333261" y="95519"/>
                  <a:pt x="333944" y="92199"/>
                </a:cubicBezTo>
                <a:cubicBezTo>
                  <a:pt x="334628" y="88878"/>
                  <a:pt x="334970" y="85557"/>
                  <a:pt x="334970" y="82237"/>
                </a:cubicBezTo>
                <a:cubicBezTo>
                  <a:pt x="334970" y="78525"/>
                  <a:pt x="334693" y="74960"/>
                  <a:pt x="334140" y="71542"/>
                </a:cubicBezTo>
                <a:cubicBezTo>
                  <a:pt x="333586" y="68123"/>
                  <a:pt x="332642" y="65079"/>
                  <a:pt x="331307" y="62410"/>
                </a:cubicBezTo>
                <a:cubicBezTo>
                  <a:pt x="329973" y="59740"/>
                  <a:pt x="328215" y="57608"/>
                  <a:pt x="326033" y="56013"/>
                </a:cubicBezTo>
                <a:cubicBezTo>
                  <a:pt x="323852" y="54417"/>
                  <a:pt x="321134" y="53620"/>
                  <a:pt x="317878" y="53620"/>
                </a:cubicBezTo>
                <a:close/>
                <a:moveTo>
                  <a:pt x="206852" y="50006"/>
                </a:moveTo>
                <a:cubicBezTo>
                  <a:pt x="203727" y="50006"/>
                  <a:pt x="201008" y="50592"/>
                  <a:pt x="198697" y="51764"/>
                </a:cubicBezTo>
                <a:cubicBezTo>
                  <a:pt x="196385" y="52936"/>
                  <a:pt x="194465" y="54515"/>
                  <a:pt x="192934" y="56501"/>
                </a:cubicBezTo>
                <a:cubicBezTo>
                  <a:pt x="191404" y="58487"/>
                  <a:pt x="190232" y="60831"/>
                  <a:pt x="189418" y="63533"/>
                </a:cubicBezTo>
                <a:cubicBezTo>
                  <a:pt x="188605" y="66235"/>
                  <a:pt x="188132" y="69116"/>
                  <a:pt x="188002" y="72177"/>
                </a:cubicBezTo>
                <a:lnTo>
                  <a:pt x="224726" y="72177"/>
                </a:lnTo>
                <a:cubicBezTo>
                  <a:pt x="224921" y="65275"/>
                  <a:pt x="223537" y="59854"/>
                  <a:pt x="220575" y="55915"/>
                </a:cubicBezTo>
                <a:cubicBezTo>
                  <a:pt x="217612" y="51976"/>
                  <a:pt x="213038" y="50006"/>
                  <a:pt x="206852" y="50006"/>
                </a:cubicBezTo>
                <a:close/>
                <a:moveTo>
                  <a:pt x="325105" y="32621"/>
                </a:moveTo>
                <a:cubicBezTo>
                  <a:pt x="331487" y="32621"/>
                  <a:pt x="336923" y="33874"/>
                  <a:pt x="341416" y="36381"/>
                </a:cubicBezTo>
                <a:cubicBezTo>
                  <a:pt x="345909" y="38888"/>
                  <a:pt x="349571" y="42323"/>
                  <a:pt x="352404" y="46685"/>
                </a:cubicBezTo>
                <a:cubicBezTo>
                  <a:pt x="355236" y="51048"/>
                  <a:pt x="357304" y="56127"/>
                  <a:pt x="358606" y="61922"/>
                </a:cubicBezTo>
                <a:cubicBezTo>
                  <a:pt x="359908" y="67717"/>
                  <a:pt x="360559" y="73902"/>
                  <a:pt x="360559" y="80479"/>
                </a:cubicBezTo>
                <a:cubicBezTo>
                  <a:pt x="360559" y="88227"/>
                  <a:pt x="359729" y="95210"/>
                  <a:pt x="358069" y="101428"/>
                </a:cubicBezTo>
                <a:cubicBezTo>
                  <a:pt x="356408" y="107647"/>
                  <a:pt x="353983" y="112937"/>
                  <a:pt x="350792" y="117300"/>
                </a:cubicBezTo>
                <a:cubicBezTo>
                  <a:pt x="347602" y="121662"/>
                  <a:pt x="343630" y="125015"/>
                  <a:pt x="338877" y="127359"/>
                </a:cubicBezTo>
                <a:cubicBezTo>
                  <a:pt x="334124" y="129703"/>
                  <a:pt x="328687" y="130875"/>
                  <a:pt x="322566" y="130875"/>
                </a:cubicBezTo>
                <a:cubicBezTo>
                  <a:pt x="320027" y="130875"/>
                  <a:pt x="317699" y="130631"/>
                  <a:pt x="315583" y="130143"/>
                </a:cubicBezTo>
                <a:cubicBezTo>
                  <a:pt x="313467" y="129655"/>
                  <a:pt x="311416" y="128906"/>
                  <a:pt x="309430" y="127897"/>
                </a:cubicBezTo>
                <a:cubicBezTo>
                  <a:pt x="307444" y="126887"/>
                  <a:pt x="305474" y="125634"/>
                  <a:pt x="303521" y="124136"/>
                </a:cubicBezTo>
                <a:cubicBezTo>
                  <a:pt x="301567" y="122639"/>
                  <a:pt x="299549" y="120881"/>
                  <a:pt x="297465" y="118862"/>
                </a:cubicBezTo>
                <a:lnTo>
                  <a:pt x="297465" y="159883"/>
                </a:lnTo>
                <a:cubicBezTo>
                  <a:pt x="297465" y="160534"/>
                  <a:pt x="297270" y="161120"/>
                  <a:pt x="296879" y="161641"/>
                </a:cubicBezTo>
                <a:cubicBezTo>
                  <a:pt x="296489" y="162162"/>
                  <a:pt x="295821" y="162601"/>
                  <a:pt x="294877" y="162960"/>
                </a:cubicBezTo>
                <a:cubicBezTo>
                  <a:pt x="293933" y="163318"/>
                  <a:pt x="292680" y="163594"/>
                  <a:pt x="291117" y="163790"/>
                </a:cubicBezTo>
                <a:cubicBezTo>
                  <a:pt x="289554" y="163985"/>
                  <a:pt x="287568" y="164083"/>
                  <a:pt x="285159" y="164083"/>
                </a:cubicBezTo>
                <a:cubicBezTo>
                  <a:pt x="282750" y="164083"/>
                  <a:pt x="280764" y="163985"/>
                  <a:pt x="279201" y="163790"/>
                </a:cubicBezTo>
                <a:cubicBezTo>
                  <a:pt x="277639" y="163594"/>
                  <a:pt x="276385" y="163318"/>
                  <a:pt x="275441" y="162960"/>
                </a:cubicBezTo>
                <a:cubicBezTo>
                  <a:pt x="274497" y="162601"/>
                  <a:pt x="273830" y="162162"/>
                  <a:pt x="273439" y="161641"/>
                </a:cubicBezTo>
                <a:cubicBezTo>
                  <a:pt x="273048" y="161120"/>
                  <a:pt x="272853" y="160534"/>
                  <a:pt x="272853" y="159883"/>
                </a:cubicBezTo>
                <a:lnTo>
                  <a:pt x="272853" y="38188"/>
                </a:lnTo>
                <a:cubicBezTo>
                  <a:pt x="272853" y="37537"/>
                  <a:pt x="273016" y="36967"/>
                  <a:pt x="273341" y="36479"/>
                </a:cubicBezTo>
                <a:cubicBezTo>
                  <a:pt x="273667" y="35991"/>
                  <a:pt x="274237" y="35584"/>
                  <a:pt x="275050" y="35258"/>
                </a:cubicBezTo>
                <a:cubicBezTo>
                  <a:pt x="275864" y="34932"/>
                  <a:pt x="276939" y="34688"/>
                  <a:pt x="278273" y="34526"/>
                </a:cubicBezTo>
                <a:cubicBezTo>
                  <a:pt x="279608" y="34363"/>
                  <a:pt x="281285" y="34281"/>
                  <a:pt x="283303" y="34281"/>
                </a:cubicBezTo>
                <a:cubicBezTo>
                  <a:pt x="285257" y="34281"/>
                  <a:pt x="286901" y="34363"/>
                  <a:pt x="288236" y="34526"/>
                </a:cubicBezTo>
                <a:cubicBezTo>
                  <a:pt x="289570" y="34688"/>
                  <a:pt x="290645" y="34932"/>
                  <a:pt x="291459" y="35258"/>
                </a:cubicBezTo>
                <a:cubicBezTo>
                  <a:pt x="292273" y="35584"/>
                  <a:pt x="292842" y="35991"/>
                  <a:pt x="293168" y="36479"/>
                </a:cubicBezTo>
                <a:cubicBezTo>
                  <a:pt x="293493" y="36967"/>
                  <a:pt x="293656" y="37537"/>
                  <a:pt x="293656" y="38188"/>
                </a:cubicBezTo>
                <a:lnTo>
                  <a:pt x="293656" y="48443"/>
                </a:lnTo>
                <a:cubicBezTo>
                  <a:pt x="296196" y="45839"/>
                  <a:pt x="298686" y="43544"/>
                  <a:pt x="301128" y="41558"/>
                </a:cubicBezTo>
                <a:cubicBezTo>
                  <a:pt x="303570" y="39572"/>
                  <a:pt x="306060" y="37911"/>
                  <a:pt x="308600" y="36577"/>
                </a:cubicBezTo>
                <a:cubicBezTo>
                  <a:pt x="311139" y="35242"/>
                  <a:pt x="313760" y="34249"/>
                  <a:pt x="316462" y="33598"/>
                </a:cubicBezTo>
                <a:cubicBezTo>
                  <a:pt x="319164" y="32947"/>
                  <a:pt x="322045" y="32621"/>
                  <a:pt x="325105" y="32621"/>
                </a:cubicBezTo>
                <a:close/>
                <a:moveTo>
                  <a:pt x="207438" y="32621"/>
                </a:moveTo>
                <a:cubicBezTo>
                  <a:pt x="214731" y="32621"/>
                  <a:pt x="220965" y="33695"/>
                  <a:pt x="226142" y="35844"/>
                </a:cubicBezTo>
                <a:cubicBezTo>
                  <a:pt x="231318" y="37993"/>
                  <a:pt x="235567" y="40972"/>
                  <a:pt x="238888" y="44781"/>
                </a:cubicBezTo>
                <a:cubicBezTo>
                  <a:pt x="242208" y="48590"/>
                  <a:pt x="244650" y="53099"/>
                  <a:pt x="246213" y="58308"/>
                </a:cubicBezTo>
                <a:cubicBezTo>
                  <a:pt x="247775" y="63517"/>
                  <a:pt x="248557" y="69182"/>
                  <a:pt x="248557" y="75302"/>
                </a:cubicBezTo>
                <a:lnTo>
                  <a:pt x="248557" y="79209"/>
                </a:lnTo>
                <a:cubicBezTo>
                  <a:pt x="248557" y="82204"/>
                  <a:pt x="247889" y="84418"/>
                  <a:pt x="246554" y="85850"/>
                </a:cubicBezTo>
                <a:cubicBezTo>
                  <a:pt x="245220" y="87283"/>
                  <a:pt x="243380" y="87999"/>
                  <a:pt x="241036" y="87999"/>
                </a:cubicBezTo>
                <a:lnTo>
                  <a:pt x="188002" y="87999"/>
                </a:lnTo>
                <a:cubicBezTo>
                  <a:pt x="188002" y="91710"/>
                  <a:pt x="188442" y="95080"/>
                  <a:pt x="189321" y="98108"/>
                </a:cubicBezTo>
                <a:cubicBezTo>
                  <a:pt x="190200" y="101135"/>
                  <a:pt x="191600" y="103707"/>
                  <a:pt x="193521" y="105823"/>
                </a:cubicBezTo>
                <a:cubicBezTo>
                  <a:pt x="195441" y="107940"/>
                  <a:pt x="197916" y="109551"/>
                  <a:pt x="200943" y="110658"/>
                </a:cubicBezTo>
                <a:cubicBezTo>
                  <a:pt x="203971" y="111765"/>
                  <a:pt x="207601" y="112318"/>
                  <a:pt x="211833" y="112318"/>
                </a:cubicBezTo>
                <a:cubicBezTo>
                  <a:pt x="216131" y="112318"/>
                  <a:pt x="219907" y="112009"/>
                  <a:pt x="223163" y="111391"/>
                </a:cubicBezTo>
                <a:cubicBezTo>
                  <a:pt x="226418" y="110772"/>
                  <a:pt x="229235" y="110088"/>
                  <a:pt x="231611" y="109340"/>
                </a:cubicBezTo>
                <a:cubicBezTo>
                  <a:pt x="233988" y="108591"/>
                  <a:pt x="235957" y="107907"/>
                  <a:pt x="237520" y="107289"/>
                </a:cubicBezTo>
                <a:cubicBezTo>
                  <a:pt x="239083" y="106670"/>
                  <a:pt x="240353" y="106361"/>
                  <a:pt x="241329" y="106361"/>
                </a:cubicBezTo>
                <a:cubicBezTo>
                  <a:pt x="241915" y="106361"/>
                  <a:pt x="242404" y="106475"/>
                  <a:pt x="242794" y="106702"/>
                </a:cubicBezTo>
                <a:cubicBezTo>
                  <a:pt x="243185" y="106930"/>
                  <a:pt x="243510" y="107337"/>
                  <a:pt x="243771" y="107923"/>
                </a:cubicBezTo>
                <a:cubicBezTo>
                  <a:pt x="244031" y="108509"/>
                  <a:pt x="244210" y="109340"/>
                  <a:pt x="244308" y="110414"/>
                </a:cubicBezTo>
                <a:cubicBezTo>
                  <a:pt x="244406" y="111488"/>
                  <a:pt x="244455" y="112839"/>
                  <a:pt x="244455" y="114467"/>
                </a:cubicBezTo>
                <a:cubicBezTo>
                  <a:pt x="244455" y="115900"/>
                  <a:pt x="244422" y="117120"/>
                  <a:pt x="244357" y="118130"/>
                </a:cubicBezTo>
                <a:cubicBezTo>
                  <a:pt x="244292" y="119139"/>
                  <a:pt x="244194" y="120002"/>
                  <a:pt x="244064" y="120718"/>
                </a:cubicBezTo>
                <a:cubicBezTo>
                  <a:pt x="243934" y="121434"/>
                  <a:pt x="243738" y="122036"/>
                  <a:pt x="243478" y="122525"/>
                </a:cubicBezTo>
                <a:cubicBezTo>
                  <a:pt x="243217" y="123013"/>
                  <a:pt x="242876" y="123485"/>
                  <a:pt x="242452" y="123941"/>
                </a:cubicBezTo>
                <a:cubicBezTo>
                  <a:pt x="242029" y="124397"/>
                  <a:pt x="240873" y="125015"/>
                  <a:pt x="238985" y="125797"/>
                </a:cubicBezTo>
                <a:cubicBezTo>
                  <a:pt x="237097" y="126578"/>
                  <a:pt x="234688" y="127343"/>
                  <a:pt x="231758" y="128092"/>
                </a:cubicBezTo>
                <a:cubicBezTo>
                  <a:pt x="228828" y="128841"/>
                  <a:pt x="225474" y="129492"/>
                  <a:pt x="221698" y="130045"/>
                </a:cubicBezTo>
                <a:cubicBezTo>
                  <a:pt x="217921" y="130599"/>
                  <a:pt x="213884" y="130875"/>
                  <a:pt x="209587" y="130875"/>
                </a:cubicBezTo>
                <a:cubicBezTo>
                  <a:pt x="201839" y="130875"/>
                  <a:pt x="195051" y="129899"/>
                  <a:pt x="189223" y="127945"/>
                </a:cubicBezTo>
                <a:cubicBezTo>
                  <a:pt x="183396" y="125992"/>
                  <a:pt x="178528" y="123029"/>
                  <a:pt x="174622" y="119058"/>
                </a:cubicBezTo>
                <a:cubicBezTo>
                  <a:pt x="170715" y="115086"/>
                  <a:pt x="167801" y="110072"/>
                  <a:pt x="165880" y="104017"/>
                </a:cubicBezTo>
                <a:cubicBezTo>
                  <a:pt x="163959" y="97961"/>
                  <a:pt x="162999" y="90864"/>
                  <a:pt x="162999" y="82725"/>
                </a:cubicBezTo>
                <a:cubicBezTo>
                  <a:pt x="162999" y="74977"/>
                  <a:pt x="164008" y="67993"/>
                  <a:pt x="166027" y="61775"/>
                </a:cubicBezTo>
                <a:cubicBezTo>
                  <a:pt x="168045" y="55557"/>
                  <a:pt x="170975" y="50283"/>
                  <a:pt x="174817" y="45953"/>
                </a:cubicBezTo>
                <a:cubicBezTo>
                  <a:pt x="178659" y="41623"/>
                  <a:pt x="183330" y="38318"/>
                  <a:pt x="188832" y="36039"/>
                </a:cubicBezTo>
                <a:cubicBezTo>
                  <a:pt x="194334" y="33760"/>
                  <a:pt x="200536" y="32621"/>
                  <a:pt x="207438" y="32621"/>
                </a:cubicBezTo>
                <a:close/>
                <a:moveTo>
                  <a:pt x="511457" y="20315"/>
                </a:moveTo>
                <a:cubicBezTo>
                  <a:pt x="507615" y="20315"/>
                  <a:pt x="504441" y="21243"/>
                  <a:pt x="501934" y="23098"/>
                </a:cubicBezTo>
                <a:cubicBezTo>
                  <a:pt x="499427" y="24954"/>
                  <a:pt x="497441" y="27738"/>
                  <a:pt x="495976" y="31449"/>
                </a:cubicBezTo>
                <a:cubicBezTo>
                  <a:pt x="494511" y="35160"/>
                  <a:pt x="493486" y="39783"/>
                  <a:pt x="492900" y="45318"/>
                </a:cubicBezTo>
                <a:cubicBezTo>
                  <a:pt x="492314" y="50852"/>
                  <a:pt x="492021" y="57299"/>
                  <a:pt x="492021" y="64656"/>
                </a:cubicBezTo>
                <a:cubicBezTo>
                  <a:pt x="492021" y="73642"/>
                  <a:pt x="492379" y="81081"/>
                  <a:pt x="493095" y="86973"/>
                </a:cubicBezTo>
                <a:cubicBezTo>
                  <a:pt x="493811" y="92866"/>
                  <a:pt x="494935" y="97554"/>
                  <a:pt x="496465" y="101038"/>
                </a:cubicBezTo>
                <a:cubicBezTo>
                  <a:pt x="497995" y="104521"/>
                  <a:pt x="499965" y="106963"/>
                  <a:pt x="502374" y="108363"/>
                </a:cubicBezTo>
                <a:cubicBezTo>
                  <a:pt x="504783" y="109763"/>
                  <a:pt x="507680" y="110463"/>
                  <a:pt x="511066" y="110463"/>
                </a:cubicBezTo>
                <a:cubicBezTo>
                  <a:pt x="513606" y="110463"/>
                  <a:pt x="515852" y="110056"/>
                  <a:pt x="517805" y="109242"/>
                </a:cubicBezTo>
                <a:cubicBezTo>
                  <a:pt x="519759" y="108428"/>
                  <a:pt x="521468" y="107207"/>
                  <a:pt x="522933" y="105579"/>
                </a:cubicBezTo>
                <a:cubicBezTo>
                  <a:pt x="524398" y="103951"/>
                  <a:pt x="525619" y="101900"/>
                  <a:pt x="526596" y="99426"/>
                </a:cubicBezTo>
                <a:cubicBezTo>
                  <a:pt x="527572" y="96952"/>
                  <a:pt x="528370" y="94087"/>
                  <a:pt x="528988" y="90831"/>
                </a:cubicBezTo>
                <a:cubicBezTo>
                  <a:pt x="529607" y="87576"/>
                  <a:pt x="530030" y="83897"/>
                  <a:pt x="530258" y="79795"/>
                </a:cubicBezTo>
                <a:cubicBezTo>
                  <a:pt x="530486" y="75693"/>
                  <a:pt x="530600" y="71167"/>
                  <a:pt x="530600" y="66219"/>
                </a:cubicBezTo>
                <a:cubicBezTo>
                  <a:pt x="530600" y="60229"/>
                  <a:pt x="530437" y="54938"/>
                  <a:pt x="530112" y="50348"/>
                </a:cubicBezTo>
                <a:cubicBezTo>
                  <a:pt x="529786" y="45757"/>
                  <a:pt x="529281" y="41769"/>
                  <a:pt x="528598" y="38383"/>
                </a:cubicBezTo>
                <a:cubicBezTo>
                  <a:pt x="527914" y="34998"/>
                  <a:pt x="527068" y="32133"/>
                  <a:pt x="526058" y="29789"/>
                </a:cubicBezTo>
                <a:cubicBezTo>
                  <a:pt x="525049" y="27445"/>
                  <a:pt x="523828" y="25573"/>
                  <a:pt x="522396" y="24173"/>
                </a:cubicBezTo>
                <a:cubicBezTo>
                  <a:pt x="520963" y="22773"/>
                  <a:pt x="519335" y="21780"/>
                  <a:pt x="517512" y="21194"/>
                </a:cubicBezTo>
                <a:cubicBezTo>
                  <a:pt x="515689" y="20608"/>
                  <a:pt x="513671" y="20315"/>
                  <a:pt x="511457" y="20315"/>
                </a:cubicBezTo>
                <a:close/>
                <a:moveTo>
                  <a:pt x="117811" y="11329"/>
                </a:moveTo>
                <a:cubicBezTo>
                  <a:pt x="120220" y="11329"/>
                  <a:pt x="122222" y="11411"/>
                  <a:pt x="123818" y="11573"/>
                </a:cubicBezTo>
                <a:cubicBezTo>
                  <a:pt x="125413" y="11736"/>
                  <a:pt x="126666" y="11997"/>
                  <a:pt x="127578" y="12355"/>
                </a:cubicBezTo>
                <a:cubicBezTo>
                  <a:pt x="128490" y="12713"/>
                  <a:pt x="129141" y="13152"/>
                  <a:pt x="129531" y="13673"/>
                </a:cubicBezTo>
                <a:cubicBezTo>
                  <a:pt x="129922" y="14194"/>
                  <a:pt x="130117" y="14780"/>
                  <a:pt x="130117" y="15431"/>
                </a:cubicBezTo>
                <a:lnTo>
                  <a:pt x="130117" y="34867"/>
                </a:lnTo>
                <a:lnTo>
                  <a:pt x="149065" y="34867"/>
                </a:lnTo>
                <a:cubicBezTo>
                  <a:pt x="149716" y="34867"/>
                  <a:pt x="150286" y="35030"/>
                  <a:pt x="150774" y="35356"/>
                </a:cubicBezTo>
                <a:cubicBezTo>
                  <a:pt x="151263" y="35681"/>
                  <a:pt x="151670" y="36218"/>
                  <a:pt x="151995" y="36967"/>
                </a:cubicBezTo>
                <a:cubicBezTo>
                  <a:pt x="152321" y="37716"/>
                  <a:pt x="152565" y="38742"/>
                  <a:pt x="152728" y="40044"/>
                </a:cubicBezTo>
                <a:cubicBezTo>
                  <a:pt x="152890" y="41346"/>
                  <a:pt x="152972" y="42941"/>
                  <a:pt x="152972" y="44830"/>
                </a:cubicBezTo>
                <a:cubicBezTo>
                  <a:pt x="152972" y="48411"/>
                  <a:pt x="152646" y="50966"/>
                  <a:pt x="151995" y="52497"/>
                </a:cubicBezTo>
                <a:cubicBezTo>
                  <a:pt x="151344" y="54027"/>
                  <a:pt x="150400" y="54792"/>
                  <a:pt x="149163" y="54792"/>
                </a:cubicBezTo>
                <a:lnTo>
                  <a:pt x="130117" y="54792"/>
                </a:lnTo>
                <a:lnTo>
                  <a:pt x="130117" y="95715"/>
                </a:lnTo>
                <a:cubicBezTo>
                  <a:pt x="130117" y="100468"/>
                  <a:pt x="130866" y="104033"/>
                  <a:pt x="132364" y="106409"/>
                </a:cubicBezTo>
                <a:cubicBezTo>
                  <a:pt x="133861" y="108786"/>
                  <a:pt x="136531" y="109974"/>
                  <a:pt x="140373" y="109974"/>
                </a:cubicBezTo>
                <a:cubicBezTo>
                  <a:pt x="141675" y="109974"/>
                  <a:pt x="142847" y="109860"/>
                  <a:pt x="143889" y="109633"/>
                </a:cubicBezTo>
                <a:cubicBezTo>
                  <a:pt x="144930" y="109405"/>
                  <a:pt x="145858" y="109144"/>
                  <a:pt x="146672" y="108851"/>
                </a:cubicBezTo>
                <a:cubicBezTo>
                  <a:pt x="147486" y="108558"/>
                  <a:pt x="148170" y="108298"/>
                  <a:pt x="148723" y="108070"/>
                </a:cubicBezTo>
                <a:cubicBezTo>
                  <a:pt x="149277" y="107842"/>
                  <a:pt x="149781" y="107728"/>
                  <a:pt x="150237" y="107728"/>
                </a:cubicBezTo>
                <a:cubicBezTo>
                  <a:pt x="150628" y="107728"/>
                  <a:pt x="151002" y="107842"/>
                  <a:pt x="151360" y="108070"/>
                </a:cubicBezTo>
                <a:cubicBezTo>
                  <a:pt x="151718" y="108298"/>
                  <a:pt x="151995" y="108754"/>
                  <a:pt x="152190" y="109437"/>
                </a:cubicBezTo>
                <a:cubicBezTo>
                  <a:pt x="152386" y="110121"/>
                  <a:pt x="152565" y="111049"/>
                  <a:pt x="152728" y="112221"/>
                </a:cubicBezTo>
                <a:cubicBezTo>
                  <a:pt x="152890" y="113393"/>
                  <a:pt x="152972" y="114890"/>
                  <a:pt x="152972" y="116714"/>
                </a:cubicBezTo>
                <a:cubicBezTo>
                  <a:pt x="152972" y="119578"/>
                  <a:pt x="152793" y="121776"/>
                  <a:pt x="152435" y="123306"/>
                </a:cubicBezTo>
                <a:cubicBezTo>
                  <a:pt x="152076" y="124836"/>
                  <a:pt x="151604" y="125911"/>
                  <a:pt x="151018" y="126529"/>
                </a:cubicBezTo>
                <a:cubicBezTo>
                  <a:pt x="150432" y="127148"/>
                  <a:pt x="149570" y="127701"/>
                  <a:pt x="148430" y="128190"/>
                </a:cubicBezTo>
                <a:cubicBezTo>
                  <a:pt x="147291" y="128678"/>
                  <a:pt x="145956" y="129101"/>
                  <a:pt x="144426" y="129459"/>
                </a:cubicBezTo>
                <a:cubicBezTo>
                  <a:pt x="142896" y="129817"/>
                  <a:pt x="141235" y="130094"/>
                  <a:pt x="139445" y="130289"/>
                </a:cubicBezTo>
                <a:cubicBezTo>
                  <a:pt x="137654" y="130485"/>
                  <a:pt x="135847" y="130582"/>
                  <a:pt x="134024" y="130582"/>
                </a:cubicBezTo>
                <a:cubicBezTo>
                  <a:pt x="129141" y="130582"/>
                  <a:pt x="124908" y="129964"/>
                  <a:pt x="121327" y="128727"/>
                </a:cubicBezTo>
                <a:cubicBezTo>
                  <a:pt x="117746" y="127490"/>
                  <a:pt x="114783" y="125585"/>
                  <a:pt x="112439" y="123013"/>
                </a:cubicBezTo>
                <a:cubicBezTo>
                  <a:pt x="110095" y="120441"/>
                  <a:pt x="108370" y="117202"/>
                  <a:pt x="107263" y="113295"/>
                </a:cubicBezTo>
                <a:cubicBezTo>
                  <a:pt x="106156" y="109388"/>
                  <a:pt x="105603" y="104765"/>
                  <a:pt x="105603" y="99426"/>
                </a:cubicBezTo>
                <a:lnTo>
                  <a:pt x="105603" y="54792"/>
                </a:lnTo>
                <a:lnTo>
                  <a:pt x="95152" y="54792"/>
                </a:lnTo>
                <a:cubicBezTo>
                  <a:pt x="93915" y="54792"/>
                  <a:pt x="92971" y="54027"/>
                  <a:pt x="92320" y="52497"/>
                </a:cubicBezTo>
                <a:cubicBezTo>
                  <a:pt x="91669" y="50966"/>
                  <a:pt x="91343" y="48411"/>
                  <a:pt x="91343" y="44830"/>
                </a:cubicBezTo>
                <a:cubicBezTo>
                  <a:pt x="91343" y="42941"/>
                  <a:pt x="91424" y="41346"/>
                  <a:pt x="91587" y="40044"/>
                </a:cubicBezTo>
                <a:cubicBezTo>
                  <a:pt x="91750" y="38742"/>
                  <a:pt x="91994" y="37716"/>
                  <a:pt x="92320" y="36967"/>
                </a:cubicBezTo>
                <a:cubicBezTo>
                  <a:pt x="92645" y="36218"/>
                  <a:pt x="93052" y="35681"/>
                  <a:pt x="93540" y="35356"/>
                </a:cubicBezTo>
                <a:cubicBezTo>
                  <a:pt x="94029" y="35030"/>
                  <a:pt x="94599" y="34867"/>
                  <a:pt x="95250" y="34867"/>
                </a:cubicBezTo>
                <a:lnTo>
                  <a:pt x="105603" y="34867"/>
                </a:lnTo>
                <a:lnTo>
                  <a:pt x="105603" y="15431"/>
                </a:lnTo>
                <a:cubicBezTo>
                  <a:pt x="105603" y="14780"/>
                  <a:pt x="105782" y="14194"/>
                  <a:pt x="106140" y="13673"/>
                </a:cubicBezTo>
                <a:cubicBezTo>
                  <a:pt x="106498" y="13152"/>
                  <a:pt x="107149" y="12713"/>
                  <a:pt x="108093" y="12355"/>
                </a:cubicBezTo>
                <a:cubicBezTo>
                  <a:pt x="109037" y="11997"/>
                  <a:pt x="110307" y="11736"/>
                  <a:pt x="111902" y="11573"/>
                </a:cubicBezTo>
                <a:cubicBezTo>
                  <a:pt x="113497" y="11411"/>
                  <a:pt x="115467" y="11329"/>
                  <a:pt x="117811" y="11329"/>
                </a:cubicBezTo>
                <a:close/>
                <a:moveTo>
                  <a:pt x="614474" y="0"/>
                </a:moveTo>
                <a:cubicBezTo>
                  <a:pt x="621050" y="0"/>
                  <a:pt x="626796" y="830"/>
                  <a:pt x="631712" y="2490"/>
                </a:cubicBezTo>
                <a:cubicBezTo>
                  <a:pt x="636628" y="4151"/>
                  <a:pt x="640714" y="6462"/>
                  <a:pt x="643970" y="9425"/>
                </a:cubicBezTo>
                <a:cubicBezTo>
                  <a:pt x="647225" y="12387"/>
                  <a:pt x="649651" y="15903"/>
                  <a:pt x="651246" y="19973"/>
                </a:cubicBezTo>
                <a:cubicBezTo>
                  <a:pt x="652841" y="24042"/>
                  <a:pt x="653639" y="28421"/>
                  <a:pt x="653639" y="33109"/>
                </a:cubicBezTo>
                <a:cubicBezTo>
                  <a:pt x="653639" y="37211"/>
                  <a:pt x="653248" y="41248"/>
                  <a:pt x="652467" y="45220"/>
                </a:cubicBezTo>
                <a:cubicBezTo>
                  <a:pt x="651686" y="49192"/>
                  <a:pt x="650058" y="53473"/>
                  <a:pt x="647583" y="58064"/>
                </a:cubicBezTo>
                <a:cubicBezTo>
                  <a:pt x="645109" y="62654"/>
                  <a:pt x="641626" y="67733"/>
                  <a:pt x="637133" y="73300"/>
                </a:cubicBezTo>
                <a:cubicBezTo>
                  <a:pt x="632640" y="78867"/>
                  <a:pt x="626682" y="85329"/>
                  <a:pt x="619260" y="92687"/>
                </a:cubicBezTo>
                <a:lnTo>
                  <a:pt x="604512" y="107826"/>
                </a:lnTo>
                <a:lnTo>
                  <a:pt x="654323" y="107826"/>
                </a:lnTo>
                <a:cubicBezTo>
                  <a:pt x="654974" y="107826"/>
                  <a:pt x="655576" y="108021"/>
                  <a:pt x="656129" y="108412"/>
                </a:cubicBezTo>
                <a:cubicBezTo>
                  <a:pt x="656683" y="108802"/>
                  <a:pt x="657155" y="109405"/>
                  <a:pt x="657546" y="110219"/>
                </a:cubicBezTo>
                <a:cubicBezTo>
                  <a:pt x="657936" y="111032"/>
                  <a:pt x="658229" y="112107"/>
                  <a:pt x="658425" y="113442"/>
                </a:cubicBezTo>
                <a:cubicBezTo>
                  <a:pt x="658620" y="114776"/>
                  <a:pt x="658718" y="116355"/>
                  <a:pt x="658718" y="118179"/>
                </a:cubicBezTo>
                <a:cubicBezTo>
                  <a:pt x="658718" y="120067"/>
                  <a:pt x="658636" y="121678"/>
                  <a:pt x="658474" y="123013"/>
                </a:cubicBezTo>
                <a:cubicBezTo>
                  <a:pt x="658311" y="124348"/>
                  <a:pt x="658067" y="125439"/>
                  <a:pt x="657741" y="126285"/>
                </a:cubicBezTo>
                <a:cubicBezTo>
                  <a:pt x="657415" y="127131"/>
                  <a:pt x="656992" y="127734"/>
                  <a:pt x="656471" y="128092"/>
                </a:cubicBezTo>
                <a:cubicBezTo>
                  <a:pt x="655950" y="128450"/>
                  <a:pt x="655364" y="128629"/>
                  <a:pt x="654713" y="128629"/>
                </a:cubicBezTo>
                <a:lnTo>
                  <a:pt x="582048" y="128629"/>
                </a:lnTo>
                <a:cubicBezTo>
                  <a:pt x="580615" y="128629"/>
                  <a:pt x="579378" y="128499"/>
                  <a:pt x="578337" y="128238"/>
                </a:cubicBezTo>
                <a:cubicBezTo>
                  <a:pt x="577295" y="127978"/>
                  <a:pt x="576448" y="127473"/>
                  <a:pt x="575797" y="126725"/>
                </a:cubicBezTo>
                <a:cubicBezTo>
                  <a:pt x="575146" y="125976"/>
                  <a:pt x="574674" y="124885"/>
                  <a:pt x="574381" y="123453"/>
                </a:cubicBezTo>
                <a:cubicBezTo>
                  <a:pt x="574088" y="122020"/>
                  <a:pt x="573941" y="120164"/>
                  <a:pt x="573941" y="117886"/>
                </a:cubicBezTo>
                <a:cubicBezTo>
                  <a:pt x="573941" y="115737"/>
                  <a:pt x="574039" y="113897"/>
                  <a:pt x="574234" y="112367"/>
                </a:cubicBezTo>
                <a:cubicBezTo>
                  <a:pt x="574430" y="110837"/>
                  <a:pt x="574788" y="109470"/>
                  <a:pt x="575309" y="108265"/>
                </a:cubicBezTo>
                <a:cubicBezTo>
                  <a:pt x="575830" y="107061"/>
                  <a:pt x="576497" y="105889"/>
                  <a:pt x="577311" y="104749"/>
                </a:cubicBezTo>
                <a:cubicBezTo>
                  <a:pt x="578125" y="103610"/>
                  <a:pt x="579183" y="102356"/>
                  <a:pt x="580485" y="100989"/>
                </a:cubicBezTo>
                <a:lnTo>
                  <a:pt x="602363" y="77548"/>
                </a:lnTo>
                <a:cubicBezTo>
                  <a:pt x="606726" y="72991"/>
                  <a:pt x="610242" y="68840"/>
                  <a:pt x="612911" y="65096"/>
                </a:cubicBezTo>
                <a:cubicBezTo>
                  <a:pt x="615581" y="61352"/>
                  <a:pt x="617664" y="57933"/>
                  <a:pt x="619162" y="54841"/>
                </a:cubicBezTo>
                <a:cubicBezTo>
                  <a:pt x="620660" y="51748"/>
                  <a:pt x="621685" y="48899"/>
                  <a:pt x="622239" y="46295"/>
                </a:cubicBezTo>
                <a:cubicBezTo>
                  <a:pt x="622792" y="43690"/>
                  <a:pt x="623069" y="41216"/>
                  <a:pt x="623069" y="38872"/>
                </a:cubicBezTo>
                <a:cubicBezTo>
                  <a:pt x="623069" y="36723"/>
                  <a:pt x="622727" y="34688"/>
                  <a:pt x="622043" y="32767"/>
                </a:cubicBezTo>
                <a:cubicBezTo>
                  <a:pt x="621360" y="30847"/>
                  <a:pt x="620350" y="29170"/>
                  <a:pt x="619015" y="27738"/>
                </a:cubicBezTo>
                <a:cubicBezTo>
                  <a:pt x="617681" y="26305"/>
                  <a:pt x="616004" y="25182"/>
                  <a:pt x="613986" y="24368"/>
                </a:cubicBezTo>
                <a:cubicBezTo>
                  <a:pt x="611967" y="23554"/>
                  <a:pt x="609590" y="23147"/>
                  <a:pt x="606856" y="23147"/>
                </a:cubicBezTo>
                <a:cubicBezTo>
                  <a:pt x="603014" y="23147"/>
                  <a:pt x="599612" y="23635"/>
                  <a:pt x="596649" y="24612"/>
                </a:cubicBezTo>
                <a:cubicBezTo>
                  <a:pt x="593687" y="25589"/>
                  <a:pt x="591082" y="26679"/>
                  <a:pt x="588836" y="27884"/>
                </a:cubicBezTo>
                <a:cubicBezTo>
                  <a:pt x="586590" y="29089"/>
                  <a:pt x="584718" y="30196"/>
                  <a:pt x="583220" y="31205"/>
                </a:cubicBezTo>
                <a:cubicBezTo>
                  <a:pt x="581722" y="32214"/>
                  <a:pt x="580550" y="32719"/>
                  <a:pt x="579704" y="32719"/>
                </a:cubicBezTo>
                <a:cubicBezTo>
                  <a:pt x="579118" y="32719"/>
                  <a:pt x="578613" y="32523"/>
                  <a:pt x="578190" y="32133"/>
                </a:cubicBezTo>
                <a:cubicBezTo>
                  <a:pt x="577767" y="31742"/>
                  <a:pt x="577425" y="31091"/>
                  <a:pt x="577165" y="30179"/>
                </a:cubicBezTo>
                <a:cubicBezTo>
                  <a:pt x="576904" y="29268"/>
                  <a:pt x="576692" y="28047"/>
                  <a:pt x="576530" y="26517"/>
                </a:cubicBezTo>
                <a:cubicBezTo>
                  <a:pt x="576367" y="24987"/>
                  <a:pt x="576286" y="23115"/>
                  <a:pt x="576286" y="20901"/>
                </a:cubicBezTo>
                <a:cubicBezTo>
                  <a:pt x="576286" y="19403"/>
                  <a:pt x="576334" y="18150"/>
                  <a:pt x="576432" y="17141"/>
                </a:cubicBezTo>
                <a:cubicBezTo>
                  <a:pt x="576530" y="16131"/>
                  <a:pt x="576676" y="15252"/>
                  <a:pt x="576872" y="14503"/>
                </a:cubicBezTo>
                <a:cubicBezTo>
                  <a:pt x="577067" y="13755"/>
                  <a:pt x="577327" y="13104"/>
                  <a:pt x="577653" y="12550"/>
                </a:cubicBezTo>
                <a:cubicBezTo>
                  <a:pt x="577978" y="11997"/>
                  <a:pt x="578548" y="11329"/>
                  <a:pt x="579362" y="10548"/>
                </a:cubicBezTo>
                <a:cubicBezTo>
                  <a:pt x="580176" y="9767"/>
                  <a:pt x="581674" y="8774"/>
                  <a:pt x="583855" y="7569"/>
                </a:cubicBezTo>
                <a:cubicBezTo>
                  <a:pt x="586036" y="6364"/>
                  <a:pt x="588722" y="5192"/>
                  <a:pt x="591912" y="4053"/>
                </a:cubicBezTo>
                <a:cubicBezTo>
                  <a:pt x="595103" y="2913"/>
                  <a:pt x="598619" y="1953"/>
                  <a:pt x="602461" y="1172"/>
                </a:cubicBezTo>
                <a:cubicBezTo>
                  <a:pt x="606302" y="390"/>
                  <a:pt x="610307" y="0"/>
                  <a:pt x="614474" y="0"/>
                </a:cubicBezTo>
                <a:close/>
                <a:moveTo>
                  <a:pt x="512531" y="0"/>
                </a:moveTo>
                <a:cubicBezTo>
                  <a:pt x="521191" y="0"/>
                  <a:pt x="528370" y="1481"/>
                  <a:pt x="534067" y="4444"/>
                </a:cubicBezTo>
                <a:cubicBezTo>
                  <a:pt x="539764" y="7406"/>
                  <a:pt x="544274" y="11671"/>
                  <a:pt x="547594" y="17238"/>
                </a:cubicBezTo>
                <a:cubicBezTo>
                  <a:pt x="550915" y="22805"/>
                  <a:pt x="553226" y="29610"/>
                  <a:pt x="554529" y="37651"/>
                </a:cubicBezTo>
                <a:cubicBezTo>
                  <a:pt x="555831" y="45692"/>
                  <a:pt x="556482" y="54792"/>
                  <a:pt x="556482" y="64949"/>
                </a:cubicBezTo>
                <a:cubicBezTo>
                  <a:pt x="556482" y="75042"/>
                  <a:pt x="555668" y="84157"/>
                  <a:pt x="554040" y="92296"/>
                </a:cubicBezTo>
                <a:cubicBezTo>
                  <a:pt x="552413" y="100435"/>
                  <a:pt x="549759" y="107370"/>
                  <a:pt x="546080" y="113100"/>
                </a:cubicBezTo>
                <a:cubicBezTo>
                  <a:pt x="542402" y="118830"/>
                  <a:pt x="537616" y="123225"/>
                  <a:pt x="531723" y="126285"/>
                </a:cubicBezTo>
                <a:cubicBezTo>
                  <a:pt x="525830" y="129345"/>
                  <a:pt x="518619" y="130875"/>
                  <a:pt x="510090" y="130875"/>
                </a:cubicBezTo>
                <a:cubicBezTo>
                  <a:pt x="501430" y="130875"/>
                  <a:pt x="494267" y="129394"/>
                  <a:pt x="488602" y="126432"/>
                </a:cubicBezTo>
                <a:cubicBezTo>
                  <a:pt x="482938" y="123469"/>
                  <a:pt x="478445" y="119204"/>
                  <a:pt x="475124" y="113637"/>
                </a:cubicBezTo>
                <a:cubicBezTo>
                  <a:pt x="471804" y="108070"/>
                  <a:pt x="469476" y="101266"/>
                  <a:pt x="468141" y="93224"/>
                </a:cubicBezTo>
                <a:cubicBezTo>
                  <a:pt x="466806" y="85183"/>
                  <a:pt x="466139" y="76083"/>
                  <a:pt x="466139" y="65926"/>
                </a:cubicBezTo>
                <a:cubicBezTo>
                  <a:pt x="466139" y="55899"/>
                  <a:pt x="466969" y="46799"/>
                  <a:pt x="468629" y="38628"/>
                </a:cubicBezTo>
                <a:cubicBezTo>
                  <a:pt x="470290" y="30456"/>
                  <a:pt x="472959" y="23505"/>
                  <a:pt x="476638" y="17775"/>
                </a:cubicBezTo>
                <a:cubicBezTo>
                  <a:pt x="480317" y="12045"/>
                  <a:pt x="485103" y="7650"/>
                  <a:pt x="490995" y="4590"/>
                </a:cubicBezTo>
                <a:cubicBezTo>
                  <a:pt x="496888" y="1530"/>
                  <a:pt x="504067" y="0"/>
                  <a:pt x="512531" y="0"/>
                </a:cubicBezTo>
                <a:close/>
                <a:moveTo>
                  <a:pt x="44537" y="0"/>
                </a:moveTo>
                <a:cubicBezTo>
                  <a:pt x="47532" y="0"/>
                  <a:pt x="50527" y="228"/>
                  <a:pt x="53522" y="683"/>
                </a:cubicBezTo>
                <a:cubicBezTo>
                  <a:pt x="56517" y="1139"/>
                  <a:pt x="59317" y="1758"/>
                  <a:pt x="61921" y="2539"/>
                </a:cubicBezTo>
                <a:cubicBezTo>
                  <a:pt x="64526" y="3320"/>
                  <a:pt x="66837" y="4199"/>
                  <a:pt x="68856" y="5176"/>
                </a:cubicBezTo>
                <a:cubicBezTo>
                  <a:pt x="70874" y="6153"/>
                  <a:pt x="72209" y="6967"/>
                  <a:pt x="72860" y="7618"/>
                </a:cubicBezTo>
                <a:cubicBezTo>
                  <a:pt x="73511" y="8269"/>
                  <a:pt x="73951" y="8822"/>
                  <a:pt x="74179" y="9278"/>
                </a:cubicBezTo>
                <a:cubicBezTo>
                  <a:pt x="74407" y="9734"/>
                  <a:pt x="74602" y="10336"/>
                  <a:pt x="74765" y="11085"/>
                </a:cubicBezTo>
                <a:cubicBezTo>
                  <a:pt x="74928" y="11834"/>
                  <a:pt x="75042" y="12778"/>
                  <a:pt x="75107" y="13917"/>
                </a:cubicBezTo>
                <a:cubicBezTo>
                  <a:pt x="75172" y="15057"/>
                  <a:pt x="75204" y="16473"/>
                  <a:pt x="75204" y="18166"/>
                </a:cubicBezTo>
                <a:cubicBezTo>
                  <a:pt x="75204" y="20054"/>
                  <a:pt x="75156" y="21650"/>
                  <a:pt x="75058" y="22952"/>
                </a:cubicBezTo>
                <a:cubicBezTo>
                  <a:pt x="74960" y="24254"/>
                  <a:pt x="74797" y="25328"/>
                  <a:pt x="74570" y="26175"/>
                </a:cubicBezTo>
                <a:cubicBezTo>
                  <a:pt x="74342" y="27021"/>
                  <a:pt x="74016" y="27640"/>
                  <a:pt x="73593" y="28031"/>
                </a:cubicBezTo>
                <a:cubicBezTo>
                  <a:pt x="73170" y="28421"/>
                  <a:pt x="72600" y="28617"/>
                  <a:pt x="71884" y="28617"/>
                </a:cubicBezTo>
                <a:cubicBezTo>
                  <a:pt x="71167" y="28617"/>
                  <a:pt x="70028" y="28161"/>
                  <a:pt x="68465" y="27249"/>
                </a:cubicBezTo>
                <a:cubicBezTo>
                  <a:pt x="66903" y="26338"/>
                  <a:pt x="64982" y="25345"/>
                  <a:pt x="62703" y="24270"/>
                </a:cubicBezTo>
                <a:cubicBezTo>
                  <a:pt x="60424" y="23196"/>
                  <a:pt x="57787" y="22219"/>
                  <a:pt x="54792" y="21340"/>
                </a:cubicBezTo>
                <a:cubicBezTo>
                  <a:pt x="51797" y="20461"/>
                  <a:pt x="48508" y="20022"/>
                  <a:pt x="44927" y="20022"/>
                </a:cubicBezTo>
                <a:cubicBezTo>
                  <a:pt x="42127" y="20022"/>
                  <a:pt x="39686" y="20364"/>
                  <a:pt x="37602" y="21047"/>
                </a:cubicBezTo>
                <a:cubicBezTo>
                  <a:pt x="35518" y="21731"/>
                  <a:pt x="33777" y="22675"/>
                  <a:pt x="32377" y="23880"/>
                </a:cubicBezTo>
                <a:cubicBezTo>
                  <a:pt x="30977" y="25084"/>
                  <a:pt x="29935" y="26533"/>
                  <a:pt x="29251" y="28226"/>
                </a:cubicBezTo>
                <a:cubicBezTo>
                  <a:pt x="28568" y="29919"/>
                  <a:pt x="28226" y="31709"/>
                  <a:pt x="28226" y="33598"/>
                </a:cubicBezTo>
                <a:cubicBezTo>
                  <a:pt x="28226" y="36397"/>
                  <a:pt x="28991" y="38823"/>
                  <a:pt x="30521" y="40874"/>
                </a:cubicBezTo>
                <a:cubicBezTo>
                  <a:pt x="32051" y="42925"/>
                  <a:pt x="34102" y="44748"/>
                  <a:pt x="36674" y="46343"/>
                </a:cubicBezTo>
                <a:cubicBezTo>
                  <a:pt x="39246" y="47939"/>
                  <a:pt x="42160" y="49436"/>
                  <a:pt x="45416" y="50836"/>
                </a:cubicBezTo>
                <a:cubicBezTo>
                  <a:pt x="48671" y="52236"/>
                  <a:pt x="51992" y="53717"/>
                  <a:pt x="55378" y="55280"/>
                </a:cubicBezTo>
                <a:cubicBezTo>
                  <a:pt x="58764" y="56843"/>
                  <a:pt x="62084" y="58617"/>
                  <a:pt x="65340" y="60603"/>
                </a:cubicBezTo>
                <a:cubicBezTo>
                  <a:pt x="68596" y="62589"/>
                  <a:pt x="71493" y="64966"/>
                  <a:pt x="74032" y="67733"/>
                </a:cubicBezTo>
                <a:cubicBezTo>
                  <a:pt x="76572" y="70500"/>
                  <a:pt x="78623" y="73756"/>
                  <a:pt x="80186" y="77500"/>
                </a:cubicBezTo>
                <a:cubicBezTo>
                  <a:pt x="81748" y="81244"/>
                  <a:pt x="82530" y="85655"/>
                  <a:pt x="82530" y="90734"/>
                </a:cubicBezTo>
                <a:cubicBezTo>
                  <a:pt x="82530" y="97375"/>
                  <a:pt x="81292" y="103203"/>
                  <a:pt x="78818" y="108216"/>
                </a:cubicBezTo>
                <a:cubicBezTo>
                  <a:pt x="76344" y="113230"/>
                  <a:pt x="72991" y="117413"/>
                  <a:pt x="68758" y="120767"/>
                </a:cubicBezTo>
                <a:cubicBezTo>
                  <a:pt x="64526" y="124120"/>
                  <a:pt x="59577" y="126643"/>
                  <a:pt x="53913" y="128336"/>
                </a:cubicBezTo>
                <a:cubicBezTo>
                  <a:pt x="48248" y="130029"/>
                  <a:pt x="42192" y="130875"/>
                  <a:pt x="35746" y="130875"/>
                </a:cubicBezTo>
                <a:cubicBezTo>
                  <a:pt x="31384" y="130875"/>
                  <a:pt x="27331" y="130517"/>
                  <a:pt x="23587" y="129801"/>
                </a:cubicBezTo>
                <a:cubicBezTo>
                  <a:pt x="19843" y="129085"/>
                  <a:pt x="16538" y="128222"/>
                  <a:pt x="13673" y="127213"/>
                </a:cubicBezTo>
                <a:cubicBezTo>
                  <a:pt x="10808" y="126204"/>
                  <a:pt x="8415" y="125146"/>
                  <a:pt x="6495" y="124039"/>
                </a:cubicBezTo>
                <a:cubicBezTo>
                  <a:pt x="4574" y="122932"/>
                  <a:pt x="3190" y="121955"/>
                  <a:pt x="2344" y="121109"/>
                </a:cubicBezTo>
                <a:cubicBezTo>
                  <a:pt x="1497" y="120262"/>
                  <a:pt x="895" y="119041"/>
                  <a:pt x="537" y="117446"/>
                </a:cubicBezTo>
                <a:cubicBezTo>
                  <a:pt x="179" y="115851"/>
                  <a:pt x="0" y="113556"/>
                  <a:pt x="0" y="110560"/>
                </a:cubicBezTo>
                <a:cubicBezTo>
                  <a:pt x="0" y="108542"/>
                  <a:pt x="65" y="106849"/>
                  <a:pt x="195" y="105482"/>
                </a:cubicBezTo>
                <a:cubicBezTo>
                  <a:pt x="325" y="104114"/>
                  <a:pt x="537" y="103007"/>
                  <a:pt x="830" y="102161"/>
                </a:cubicBezTo>
                <a:cubicBezTo>
                  <a:pt x="1123" y="101314"/>
                  <a:pt x="1514" y="100712"/>
                  <a:pt x="2002" y="100354"/>
                </a:cubicBezTo>
                <a:cubicBezTo>
                  <a:pt x="2490" y="99996"/>
                  <a:pt x="3060" y="99817"/>
                  <a:pt x="3711" y="99817"/>
                </a:cubicBezTo>
                <a:cubicBezTo>
                  <a:pt x="4623" y="99817"/>
                  <a:pt x="5909" y="100354"/>
                  <a:pt x="7569" y="101428"/>
                </a:cubicBezTo>
                <a:cubicBezTo>
                  <a:pt x="9229" y="102503"/>
                  <a:pt x="11362" y="103691"/>
                  <a:pt x="13966" y="104993"/>
                </a:cubicBezTo>
                <a:cubicBezTo>
                  <a:pt x="16571" y="106296"/>
                  <a:pt x="19680" y="107484"/>
                  <a:pt x="23294" y="108558"/>
                </a:cubicBezTo>
                <a:cubicBezTo>
                  <a:pt x="26907" y="109633"/>
                  <a:pt x="31091" y="110170"/>
                  <a:pt x="35844" y="110170"/>
                </a:cubicBezTo>
                <a:cubicBezTo>
                  <a:pt x="38969" y="110170"/>
                  <a:pt x="41769" y="109795"/>
                  <a:pt x="44244" y="109047"/>
                </a:cubicBezTo>
                <a:cubicBezTo>
                  <a:pt x="46718" y="108298"/>
                  <a:pt x="48818" y="107240"/>
                  <a:pt x="50543" y="105872"/>
                </a:cubicBezTo>
                <a:cubicBezTo>
                  <a:pt x="52269" y="104505"/>
                  <a:pt x="53587" y="102812"/>
                  <a:pt x="54499" y="100794"/>
                </a:cubicBezTo>
                <a:cubicBezTo>
                  <a:pt x="55410" y="98775"/>
                  <a:pt x="55866" y="96529"/>
                  <a:pt x="55866" y="94054"/>
                </a:cubicBezTo>
                <a:cubicBezTo>
                  <a:pt x="55866" y="91189"/>
                  <a:pt x="55085" y="88731"/>
                  <a:pt x="53522" y="86680"/>
                </a:cubicBezTo>
                <a:cubicBezTo>
                  <a:pt x="51959" y="84629"/>
                  <a:pt x="49925" y="82806"/>
                  <a:pt x="47418" y="81211"/>
                </a:cubicBezTo>
                <a:cubicBezTo>
                  <a:pt x="44911" y="79616"/>
                  <a:pt x="42062" y="78118"/>
                  <a:pt x="38872" y="76718"/>
                </a:cubicBezTo>
                <a:cubicBezTo>
                  <a:pt x="35681" y="75318"/>
                  <a:pt x="32393" y="73837"/>
                  <a:pt x="29007" y="72274"/>
                </a:cubicBezTo>
                <a:cubicBezTo>
                  <a:pt x="25621" y="70712"/>
                  <a:pt x="22333" y="68937"/>
                  <a:pt x="19143" y="66951"/>
                </a:cubicBezTo>
                <a:cubicBezTo>
                  <a:pt x="15952" y="64966"/>
                  <a:pt x="13104" y="62589"/>
                  <a:pt x="10597" y="59822"/>
                </a:cubicBezTo>
                <a:cubicBezTo>
                  <a:pt x="8090" y="57054"/>
                  <a:pt x="6055" y="53782"/>
                  <a:pt x="4492" y="50006"/>
                </a:cubicBezTo>
                <a:cubicBezTo>
                  <a:pt x="2930" y="46229"/>
                  <a:pt x="2148" y="41704"/>
                  <a:pt x="2148" y="36430"/>
                </a:cubicBezTo>
                <a:cubicBezTo>
                  <a:pt x="2148" y="30375"/>
                  <a:pt x="3272" y="25052"/>
                  <a:pt x="5518" y="20461"/>
                </a:cubicBezTo>
                <a:cubicBezTo>
                  <a:pt x="7764" y="15871"/>
                  <a:pt x="10792" y="12062"/>
                  <a:pt x="14601" y="9034"/>
                </a:cubicBezTo>
                <a:cubicBezTo>
                  <a:pt x="18410" y="6006"/>
                  <a:pt x="22903" y="3744"/>
                  <a:pt x="28079" y="2246"/>
                </a:cubicBezTo>
                <a:cubicBezTo>
                  <a:pt x="33256" y="749"/>
                  <a:pt x="38742" y="0"/>
                  <a:pt x="44537" y="0"/>
                </a:cubicBezTo>
                <a:close/>
              </a:path>
            </a:pathLst>
          </a:custGeom>
          <a:solidFill>
            <a:srgbClr val="0CAC7E"/>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000" b="1" dirty="0">
              <a:solidFill>
                <a:srgbClr val="0CAC7E"/>
              </a:solidFill>
              <a:latin typeface="微软雅黑" panose="020B0503020204020204" pitchFamily="34" charset="-122"/>
              <a:ea typeface="微软雅黑" panose="020B0503020204020204" pitchFamily="34" charset="-122"/>
              <a:cs typeface="方正兰亭准黑简体" panose="02000000000000000000" charset="-122"/>
            </a:endParaRPr>
          </a:p>
        </p:txBody>
      </p:sp>
      <p:sp>
        <p:nvSpPr>
          <p:cNvPr id="28" name="文本框 27"/>
          <p:cNvSpPr txBox="1"/>
          <p:nvPr/>
        </p:nvSpPr>
        <p:spPr>
          <a:xfrm>
            <a:off x="7422728" y="4703215"/>
            <a:ext cx="819564" cy="290447"/>
          </a:xfrm>
          <a:custGeom>
            <a:avLst/>
            <a:gdLst/>
            <a:ahLst/>
            <a:cxnLst/>
            <a:rect l="l" t="t" r="r" b="b"/>
            <a:pathLst>
              <a:path w="658132" h="164083">
                <a:moveTo>
                  <a:pt x="317878" y="53620"/>
                </a:moveTo>
                <a:cubicBezTo>
                  <a:pt x="316250" y="53620"/>
                  <a:pt x="314639" y="53864"/>
                  <a:pt x="313043" y="54352"/>
                </a:cubicBezTo>
                <a:cubicBezTo>
                  <a:pt x="311448" y="54841"/>
                  <a:pt x="309820" y="55638"/>
                  <a:pt x="308160" y="56745"/>
                </a:cubicBezTo>
                <a:cubicBezTo>
                  <a:pt x="306500" y="57852"/>
                  <a:pt x="304790" y="59284"/>
                  <a:pt x="303032" y="61042"/>
                </a:cubicBezTo>
                <a:cubicBezTo>
                  <a:pt x="301274" y="62801"/>
                  <a:pt x="299419" y="64982"/>
                  <a:pt x="297465" y="67586"/>
                </a:cubicBezTo>
                <a:lnTo>
                  <a:pt x="297465" y="96301"/>
                </a:lnTo>
                <a:cubicBezTo>
                  <a:pt x="300916" y="100663"/>
                  <a:pt x="304204" y="104033"/>
                  <a:pt x="307330" y="106409"/>
                </a:cubicBezTo>
                <a:cubicBezTo>
                  <a:pt x="310455" y="108786"/>
                  <a:pt x="313711" y="109974"/>
                  <a:pt x="317097" y="109974"/>
                </a:cubicBezTo>
                <a:cubicBezTo>
                  <a:pt x="320287" y="109974"/>
                  <a:pt x="323006" y="109160"/>
                  <a:pt x="325252" y="107533"/>
                </a:cubicBezTo>
                <a:cubicBezTo>
                  <a:pt x="327498" y="105905"/>
                  <a:pt x="329338" y="103772"/>
                  <a:pt x="330770" y="101135"/>
                </a:cubicBezTo>
                <a:cubicBezTo>
                  <a:pt x="332203" y="98498"/>
                  <a:pt x="333261" y="95519"/>
                  <a:pt x="333944" y="92199"/>
                </a:cubicBezTo>
                <a:cubicBezTo>
                  <a:pt x="334628" y="88878"/>
                  <a:pt x="334970" y="85557"/>
                  <a:pt x="334970" y="82237"/>
                </a:cubicBezTo>
                <a:cubicBezTo>
                  <a:pt x="334970" y="78525"/>
                  <a:pt x="334693" y="74960"/>
                  <a:pt x="334140" y="71542"/>
                </a:cubicBezTo>
                <a:cubicBezTo>
                  <a:pt x="333586" y="68123"/>
                  <a:pt x="332642" y="65079"/>
                  <a:pt x="331307" y="62410"/>
                </a:cubicBezTo>
                <a:cubicBezTo>
                  <a:pt x="329973" y="59740"/>
                  <a:pt x="328215" y="57608"/>
                  <a:pt x="326033" y="56013"/>
                </a:cubicBezTo>
                <a:cubicBezTo>
                  <a:pt x="323852" y="54417"/>
                  <a:pt x="321134" y="53620"/>
                  <a:pt x="317878" y="53620"/>
                </a:cubicBezTo>
                <a:close/>
                <a:moveTo>
                  <a:pt x="206852" y="50006"/>
                </a:moveTo>
                <a:cubicBezTo>
                  <a:pt x="203727" y="50006"/>
                  <a:pt x="201008" y="50592"/>
                  <a:pt x="198697" y="51764"/>
                </a:cubicBezTo>
                <a:cubicBezTo>
                  <a:pt x="196385" y="52936"/>
                  <a:pt x="194465" y="54515"/>
                  <a:pt x="192934" y="56501"/>
                </a:cubicBezTo>
                <a:cubicBezTo>
                  <a:pt x="191404" y="58487"/>
                  <a:pt x="190232" y="60831"/>
                  <a:pt x="189418" y="63533"/>
                </a:cubicBezTo>
                <a:cubicBezTo>
                  <a:pt x="188605" y="66235"/>
                  <a:pt x="188132" y="69116"/>
                  <a:pt x="188002" y="72177"/>
                </a:cubicBezTo>
                <a:lnTo>
                  <a:pt x="224726" y="72177"/>
                </a:lnTo>
                <a:cubicBezTo>
                  <a:pt x="224921" y="65275"/>
                  <a:pt x="223537" y="59854"/>
                  <a:pt x="220575" y="55915"/>
                </a:cubicBezTo>
                <a:cubicBezTo>
                  <a:pt x="217612" y="51976"/>
                  <a:pt x="213038" y="50006"/>
                  <a:pt x="206852" y="50006"/>
                </a:cubicBezTo>
                <a:close/>
                <a:moveTo>
                  <a:pt x="325105" y="32621"/>
                </a:moveTo>
                <a:cubicBezTo>
                  <a:pt x="331487" y="32621"/>
                  <a:pt x="336923" y="33874"/>
                  <a:pt x="341416" y="36381"/>
                </a:cubicBezTo>
                <a:cubicBezTo>
                  <a:pt x="345909" y="38888"/>
                  <a:pt x="349571" y="42323"/>
                  <a:pt x="352404" y="46685"/>
                </a:cubicBezTo>
                <a:cubicBezTo>
                  <a:pt x="355236" y="51048"/>
                  <a:pt x="357304" y="56127"/>
                  <a:pt x="358606" y="61922"/>
                </a:cubicBezTo>
                <a:cubicBezTo>
                  <a:pt x="359908" y="67717"/>
                  <a:pt x="360559" y="73902"/>
                  <a:pt x="360559" y="80479"/>
                </a:cubicBezTo>
                <a:cubicBezTo>
                  <a:pt x="360559" y="88227"/>
                  <a:pt x="359729" y="95210"/>
                  <a:pt x="358069" y="101428"/>
                </a:cubicBezTo>
                <a:cubicBezTo>
                  <a:pt x="356408" y="107647"/>
                  <a:pt x="353983" y="112937"/>
                  <a:pt x="350792" y="117300"/>
                </a:cubicBezTo>
                <a:cubicBezTo>
                  <a:pt x="347602" y="121662"/>
                  <a:pt x="343630" y="125015"/>
                  <a:pt x="338877" y="127359"/>
                </a:cubicBezTo>
                <a:cubicBezTo>
                  <a:pt x="334124" y="129703"/>
                  <a:pt x="328687" y="130875"/>
                  <a:pt x="322566" y="130875"/>
                </a:cubicBezTo>
                <a:cubicBezTo>
                  <a:pt x="320027" y="130875"/>
                  <a:pt x="317699" y="130631"/>
                  <a:pt x="315583" y="130143"/>
                </a:cubicBezTo>
                <a:cubicBezTo>
                  <a:pt x="313467" y="129655"/>
                  <a:pt x="311416" y="128906"/>
                  <a:pt x="309430" y="127897"/>
                </a:cubicBezTo>
                <a:cubicBezTo>
                  <a:pt x="307444" y="126887"/>
                  <a:pt x="305474" y="125634"/>
                  <a:pt x="303521" y="124136"/>
                </a:cubicBezTo>
                <a:cubicBezTo>
                  <a:pt x="301567" y="122639"/>
                  <a:pt x="299549" y="120881"/>
                  <a:pt x="297465" y="118862"/>
                </a:cubicBezTo>
                <a:lnTo>
                  <a:pt x="297465" y="159883"/>
                </a:lnTo>
                <a:cubicBezTo>
                  <a:pt x="297465" y="160534"/>
                  <a:pt x="297270" y="161120"/>
                  <a:pt x="296879" y="161641"/>
                </a:cubicBezTo>
                <a:cubicBezTo>
                  <a:pt x="296489" y="162162"/>
                  <a:pt x="295821" y="162601"/>
                  <a:pt x="294877" y="162960"/>
                </a:cubicBezTo>
                <a:cubicBezTo>
                  <a:pt x="293933" y="163318"/>
                  <a:pt x="292680" y="163594"/>
                  <a:pt x="291117" y="163790"/>
                </a:cubicBezTo>
                <a:cubicBezTo>
                  <a:pt x="289554" y="163985"/>
                  <a:pt x="287568" y="164083"/>
                  <a:pt x="285159" y="164083"/>
                </a:cubicBezTo>
                <a:cubicBezTo>
                  <a:pt x="282750" y="164083"/>
                  <a:pt x="280764" y="163985"/>
                  <a:pt x="279201" y="163790"/>
                </a:cubicBezTo>
                <a:cubicBezTo>
                  <a:pt x="277639" y="163594"/>
                  <a:pt x="276385" y="163318"/>
                  <a:pt x="275441" y="162960"/>
                </a:cubicBezTo>
                <a:cubicBezTo>
                  <a:pt x="274497" y="162601"/>
                  <a:pt x="273830" y="162162"/>
                  <a:pt x="273439" y="161641"/>
                </a:cubicBezTo>
                <a:cubicBezTo>
                  <a:pt x="273048" y="161120"/>
                  <a:pt x="272853" y="160534"/>
                  <a:pt x="272853" y="159883"/>
                </a:cubicBezTo>
                <a:lnTo>
                  <a:pt x="272853" y="38188"/>
                </a:lnTo>
                <a:cubicBezTo>
                  <a:pt x="272853" y="37537"/>
                  <a:pt x="273016" y="36967"/>
                  <a:pt x="273341" y="36479"/>
                </a:cubicBezTo>
                <a:cubicBezTo>
                  <a:pt x="273667" y="35991"/>
                  <a:pt x="274237" y="35584"/>
                  <a:pt x="275050" y="35258"/>
                </a:cubicBezTo>
                <a:cubicBezTo>
                  <a:pt x="275864" y="34932"/>
                  <a:pt x="276939" y="34688"/>
                  <a:pt x="278273" y="34526"/>
                </a:cubicBezTo>
                <a:cubicBezTo>
                  <a:pt x="279608" y="34363"/>
                  <a:pt x="281285" y="34281"/>
                  <a:pt x="283303" y="34281"/>
                </a:cubicBezTo>
                <a:cubicBezTo>
                  <a:pt x="285257" y="34281"/>
                  <a:pt x="286901" y="34363"/>
                  <a:pt x="288236" y="34526"/>
                </a:cubicBezTo>
                <a:cubicBezTo>
                  <a:pt x="289570" y="34688"/>
                  <a:pt x="290645" y="34932"/>
                  <a:pt x="291459" y="35258"/>
                </a:cubicBezTo>
                <a:cubicBezTo>
                  <a:pt x="292273" y="35584"/>
                  <a:pt x="292842" y="35991"/>
                  <a:pt x="293168" y="36479"/>
                </a:cubicBezTo>
                <a:cubicBezTo>
                  <a:pt x="293493" y="36967"/>
                  <a:pt x="293656" y="37537"/>
                  <a:pt x="293656" y="38188"/>
                </a:cubicBezTo>
                <a:lnTo>
                  <a:pt x="293656" y="48443"/>
                </a:lnTo>
                <a:cubicBezTo>
                  <a:pt x="296196" y="45839"/>
                  <a:pt x="298686" y="43544"/>
                  <a:pt x="301128" y="41558"/>
                </a:cubicBezTo>
                <a:cubicBezTo>
                  <a:pt x="303570" y="39572"/>
                  <a:pt x="306060" y="37911"/>
                  <a:pt x="308600" y="36577"/>
                </a:cubicBezTo>
                <a:cubicBezTo>
                  <a:pt x="311139" y="35242"/>
                  <a:pt x="313760" y="34249"/>
                  <a:pt x="316462" y="33598"/>
                </a:cubicBezTo>
                <a:cubicBezTo>
                  <a:pt x="319164" y="32947"/>
                  <a:pt x="322045" y="32621"/>
                  <a:pt x="325105" y="32621"/>
                </a:cubicBezTo>
                <a:close/>
                <a:moveTo>
                  <a:pt x="207438" y="32621"/>
                </a:moveTo>
                <a:cubicBezTo>
                  <a:pt x="214731" y="32621"/>
                  <a:pt x="220965" y="33695"/>
                  <a:pt x="226142" y="35844"/>
                </a:cubicBezTo>
                <a:cubicBezTo>
                  <a:pt x="231318" y="37993"/>
                  <a:pt x="235567" y="40972"/>
                  <a:pt x="238887" y="44781"/>
                </a:cubicBezTo>
                <a:cubicBezTo>
                  <a:pt x="242208" y="48590"/>
                  <a:pt x="244650" y="53099"/>
                  <a:pt x="246213" y="58308"/>
                </a:cubicBezTo>
                <a:cubicBezTo>
                  <a:pt x="247775" y="63517"/>
                  <a:pt x="248557" y="69182"/>
                  <a:pt x="248557" y="75302"/>
                </a:cubicBezTo>
                <a:lnTo>
                  <a:pt x="248557" y="79209"/>
                </a:lnTo>
                <a:cubicBezTo>
                  <a:pt x="248557" y="82204"/>
                  <a:pt x="247889" y="84418"/>
                  <a:pt x="246554" y="85850"/>
                </a:cubicBezTo>
                <a:cubicBezTo>
                  <a:pt x="245220" y="87283"/>
                  <a:pt x="243380" y="87999"/>
                  <a:pt x="241036" y="87999"/>
                </a:cubicBezTo>
                <a:lnTo>
                  <a:pt x="188002" y="87999"/>
                </a:lnTo>
                <a:cubicBezTo>
                  <a:pt x="188002" y="91710"/>
                  <a:pt x="188442" y="95080"/>
                  <a:pt x="189321" y="98108"/>
                </a:cubicBezTo>
                <a:cubicBezTo>
                  <a:pt x="190200" y="101135"/>
                  <a:pt x="191600" y="103707"/>
                  <a:pt x="193520" y="105823"/>
                </a:cubicBezTo>
                <a:cubicBezTo>
                  <a:pt x="195441" y="107940"/>
                  <a:pt x="197916" y="109551"/>
                  <a:pt x="200943" y="110658"/>
                </a:cubicBezTo>
                <a:cubicBezTo>
                  <a:pt x="203971" y="111765"/>
                  <a:pt x="207601" y="112318"/>
                  <a:pt x="211833" y="112318"/>
                </a:cubicBezTo>
                <a:cubicBezTo>
                  <a:pt x="216131" y="112318"/>
                  <a:pt x="219907" y="112009"/>
                  <a:pt x="223163" y="111391"/>
                </a:cubicBezTo>
                <a:cubicBezTo>
                  <a:pt x="226419" y="110772"/>
                  <a:pt x="229235" y="110088"/>
                  <a:pt x="231611" y="109340"/>
                </a:cubicBezTo>
                <a:cubicBezTo>
                  <a:pt x="233988" y="108591"/>
                  <a:pt x="235957" y="107907"/>
                  <a:pt x="237520" y="107289"/>
                </a:cubicBezTo>
                <a:cubicBezTo>
                  <a:pt x="239083" y="106670"/>
                  <a:pt x="240353" y="106361"/>
                  <a:pt x="241329" y="106361"/>
                </a:cubicBezTo>
                <a:cubicBezTo>
                  <a:pt x="241915" y="106361"/>
                  <a:pt x="242404" y="106475"/>
                  <a:pt x="242794" y="106702"/>
                </a:cubicBezTo>
                <a:cubicBezTo>
                  <a:pt x="243185" y="106930"/>
                  <a:pt x="243510" y="107337"/>
                  <a:pt x="243771" y="107923"/>
                </a:cubicBezTo>
                <a:cubicBezTo>
                  <a:pt x="244031" y="108509"/>
                  <a:pt x="244210" y="109340"/>
                  <a:pt x="244308" y="110414"/>
                </a:cubicBezTo>
                <a:cubicBezTo>
                  <a:pt x="244406" y="111488"/>
                  <a:pt x="244455" y="112839"/>
                  <a:pt x="244455" y="114467"/>
                </a:cubicBezTo>
                <a:cubicBezTo>
                  <a:pt x="244455" y="115900"/>
                  <a:pt x="244422" y="117120"/>
                  <a:pt x="244357" y="118130"/>
                </a:cubicBezTo>
                <a:cubicBezTo>
                  <a:pt x="244292" y="119139"/>
                  <a:pt x="244194" y="120002"/>
                  <a:pt x="244064" y="120718"/>
                </a:cubicBezTo>
                <a:cubicBezTo>
                  <a:pt x="243934" y="121434"/>
                  <a:pt x="243738" y="122036"/>
                  <a:pt x="243478" y="122525"/>
                </a:cubicBezTo>
                <a:cubicBezTo>
                  <a:pt x="243217" y="123013"/>
                  <a:pt x="242876" y="123485"/>
                  <a:pt x="242452" y="123941"/>
                </a:cubicBezTo>
                <a:cubicBezTo>
                  <a:pt x="242029" y="124397"/>
                  <a:pt x="240873" y="125015"/>
                  <a:pt x="238985" y="125797"/>
                </a:cubicBezTo>
                <a:cubicBezTo>
                  <a:pt x="237097" y="126578"/>
                  <a:pt x="234688" y="127343"/>
                  <a:pt x="231758" y="128092"/>
                </a:cubicBezTo>
                <a:cubicBezTo>
                  <a:pt x="228828" y="128841"/>
                  <a:pt x="225474" y="129492"/>
                  <a:pt x="221698" y="130045"/>
                </a:cubicBezTo>
                <a:cubicBezTo>
                  <a:pt x="217921" y="130599"/>
                  <a:pt x="213884" y="130875"/>
                  <a:pt x="209587" y="130875"/>
                </a:cubicBezTo>
                <a:cubicBezTo>
                  <a:pt x="201839" y="130875"/>
                  <a:pt x="195051" y="129899"/>
                  <a:pt x="189223" y="127945"/>
                </a:cubicBezTo>
                <a:cubicBezTo>
                  <a:pt x="183396" y="125992"/>
                  <a:pt x="178528" y="123029"/>
                  <a:pt x="174622" y="119058"/>
                </a:cubicBezTo>
                <a:cubicBezTo>
                  <a:pt x="170715" y="115086"/>
                  <a:pt x="167801" y="110072"/>
                  <a:pt x="165880" y="104017"/>
                </a:cubicBezTo>
                <a:cubicBezTo>
                  <a:pt x="163960" y="97961"/>
                  <a:pt x="162999" y="90864"/>
                  <a:pt x="162999" y="82725"/>
                </a:cubicBezTo>
                <a:cubicBezTo>
                  <a:pt x="162999" y="74977"/>
                  <a:pt x="164008" y="67993"/>
                  <a:pt x="166027" y="61775"/>
                </a:cubicBezTo>
                <a:cubicBezTo>
                  <a:pt x="168045" y="55557"/>
                  <a:pt x="170975" y="50283"/>
                  <a:pt x="174817" y="45953"/>
                </a:cubicBezTo>
                <a:cubicBezTo>
                  <a:pt x="178659" y="41623"/>
                  <a:pt x="183330" y="38318"/>
                  <a:pt x="188832" y="36039"/>
                </a:cubicBezTo>
                <a:cubicBezTo>
                  <a:pt x="194334" y="33760"/>
                  <a:pt x="200536" y="32621"/>
                  <a:pt x="207438" y="32621"/>
                </a:cubicBezTo>
                <a:close/>
                <a:moveTo>
                  <a:pt x="511457" y="20315"/>
                </a:moveTo>
                <a:cubicBezTo>
                  <a:pt x="507615" y="20315"/>
                  <a:pt x="504441" y="21243"/>
                  <a:pt x="501934" y="23098"/>
                </a:cubicBezTo>
                <a:cubicBezTo>
                  <a:pt x="499427" y="24954"/>
                  <a:pt x="497441" y="27738"/>
                  <a:pt x="495976" y="31449"/>
                </a:cubicBezTo>
                <a:cubicBezTo>
                  <a:pt x="494511" y="35160"/>
                  <a:pt x="493486" y="39783"/>
                  <a:pt x="492900" y="45318"/>
                </a:cubicBezTo>
                <a:cubicBezTo>
                  <a:pt x="492314" y="50852"/>
                  <a:pt x="492021" y="57299"/>
                  <a:pt x="492021" y="64656"/>
                </a:cubicBezTo>
                <a:cubicBezTo>
                  <a:pt x="492021" y="73642"/>
                  <a:pt x="492379" y="81081"/>
                  <a:pt x="493095" y="86973"/>
                </a:cubicBezTo>
                <a:cubicBezTo>
                  <a:pt x="493811" y="92866"/>
                  <a:pt x="494935" y="97554"/>
                  <a:pt x="496465" y="101038"/>
                </a:cubicBezTo>
                <a:cubicBezTo>
                  <a:pt x="497995" y="104521"/>
                  <a:pt x="499965" y="106963"/>
                  <a:pt x="502374" y="108363"/>
                </a:cubicBezTo>
                <a:cubicBezTo>
                  <a:pt x="504783" y="109763"/>
                  <a:pt x="507680" y="110463"/>
                  <a:pt x="511066" y="110463"/>
                </a:cubicBezTo>
                <a:cubicBezTo>
                  <a:pt x="513606" y="110463"/>
                  <a:pt x="515852" y="110056"/>
                  <a:pt x="517805" y="109242"/>
                </a:cubicBezTo>
                <a:cubicBezTo>
                  <a:pt x="519759" y="108428"/>
                  <a:pt x="521468" y="107207"/>
                  <a:pt x="522933" y="105579"/>
                </a:cubicBezTo>
                <a:cubicBezTo>
                  <a:pt x="524398" y="103951"/>
                  <a:pt x="525619" y="101900"/>
                  <a:pt x="526596" y="99426"/>
                </a:cubicBezTo>
                <a:cubicBezTo>
                  <a:pt x="527572" y="96952"/>
                  <a:pt x="528370" y="94087"/>
                  <a:pt x="528988" y="90831"/>
                </a:cubicBezTo>
                <a:cubicBezTo>
                  <a:pt x="529607" y="87576"/>
                  <a:pt x="530030" y="83897"/>
                  <a:pt x="530258" y="79795"/>
                </a:cubicBezTo>
                <a:cubicBezTo>
                  <a:pt x="530486" y="75693"/>
                  <a:pt x="530600" y="71167"/>
                  <a:pt x="530600" y="66219"/>
                </a:cubicBezTo>
                <a:cubicBezTo>
                  <a:pt x="530600" y="60229"/>
                  <a:pt x="530437" y="54938"/>
                  <a:pt x="530112" y="50348"/>
                </a:cubicBezTo>
                <a:cubicBezTo>
                  <a:pt x="529786" y="45757"/>
                  <a:pt x="529281" y="41769"/>
                  <a:pt x="528598" y="38383"/>
                </a:cubicBezTo>
                <a:cubicBezTo>
                  <a:pt x="527914" y="34998"/>
                  <a:pt x="527068" y="32133"/>
                  <a:pt x="526058" y="29789"/>
                </a:cubicBezTo>
                <a:cubicBezTo>
                  <a:pt x="525049" y="27445"/>
                  <a:pt x="523828" y="25573"/>
                  <a:pt x="522396" y="24173"/>
                </a:cubicBezTo>
                <a:cubicBezTo>
                  <a:pt x="520963" y="22773"/>
                  <a:pt x="519335" y="21780"/>
                  <a:pt x="517512" y="21194"/>
                </a:cubicBezTo>
                <a:cubicBezTo>
                  <a:pt x="515689" y="20608"/>
                  <a:pt x="513671" y="20315"/>
                  <a:pt x="511457" y="20315"/>
                </a:cubicBezTo>
                <a:close/>
                <a:moveTo>
                  <a:pt x="117811" y="11329"/>
                </a:moveTo>
                <a:cubicBezTo>
                  <a:pt x="120220" y="11329"/>
                  <a:pt x="122223" y="11411"/>
                  <a:pt x="123818" y="11573"/>
                </a:cubicBezTo>
                <a:cubicBezTo>
                  <a:pt x="125413" y="11736"/>
                  <a:pt x="126666" y="11997"/>
                  <a:pt x="127578" y="12355"/>
                </a:cubicBezTo>
                <a:cubicBezTo>
                  <a:pt x="128490" y="12713"/>
                  <a:pt x="129141" y="13152"/>
                  <a:pt x="129531" y="13673"/>
                </a:cubicBezTo>
                <a:cubicBezTo>
                  <a:pt x="129922" y="14194"/>
                  <a:pt x="130117" y="14780"/>
                  <a:pt x="130117" y="15431"/>
                </a:cubicBezTo>
                <a:lnTo>
                  <a:pt x="130117" y="34867"/>
                </a:lnTo>
                <a:lnTo>
                  <a:pt x="149065" y="34867"/>
                </a:lnTo>
                <a:cubicBezTo>
                  <a:pt x="149716" y="34867"/>
                  <a:pt x="150286" y="35030"/>
                  <a:pt x="150774" y="35356"/>
                </a:cubicBezTo>
                <a:cubicBezTo>
                  <a:pt x="151263" y="35681"/>
                  <a:pt x="151670" y="36218"/>
                  <a:pt x="151995" y="36967"/>
                </a:cubicBezTo>
                <a:cubicBezTo>
                  <a:pt x="152321" y="37716"/>
                  <a:pt x="152565" y="38742"/>
                  <a:pt x="152728" y="40044"/>
                </a:cubicBezTo>
                <a:cubicBezTo>
                  <a:pt x="152890" y="41346"/>
                  <a:pt x="152972" y="42941"/>
                  <a:pt x="152972" y="44830"/>
                </a:cubicBezTo>
                <a:cubicBezTo>
                  <a:pt x="152972" y="48411"/>
                  <a:pt x="152646" y="50966"/>
                  <a:pt x="151995" y="52497"/>
                </a:cubicBezTo>
                <a:cubicBezTo>
                  <a:pt x="151344" y="54027"/>
                  <a:pt x="150400" y="54792"/>
                  <a:pt x="149163" y="54792"/>
                </a:cubicBezTo>
                <a:lnTo>
                  <a:pt x="130117" y="54792"/>
                </a:lnTo>
                <a:lnTo>
                  <a:pt x="130117" y="95715"/>
                </a:lnTo>
                <a:cubicBezTo>
                  <a:pt x="130117" y="100468"/>
                  <a:pt x="130866" y="104033"/>
                  <a:pt x="132364" y="106409"/>
                </a:cubicBezTo>
                <a:cubicBezTo>
                  <a:pt x="133861" y="108786"/>
                  <a:pt x="136531" y="109974"/>
                  <a:pt x="140373" y="109974"/>
                </a:cubicBezTo>
                <a:cubicBezTo>
                  <a:pt x="141675" y="109974"/>
                  <a:pt x="142847" y="109860"/>
                  <a:pt x="143889" y="109633"/>
                </a:cubicBezTo>
                <a:cubicBezTo>
                  <a:pt x="144930" y="109405"/>
                  <a:pt x="145858" y="109144"/>
                  <a:pt x="146672" y="108851"/>
                </a:cubicBezTo>
                <a:cubicBezTo>
                  <a:pt x="147486" y="108558"/>
                  <a:pt x="148170" y="108298"/>
                  <a:pt x="148723" y="108070"/>
                </a:cubicBezTo>
                <a:cubicBezTo>
                  <a:pt x="149277" y="107842"/>
                  <a:pt x="149781" y="107728"/>
                  <a:pt x="150237" y="107728"/>
                </a:cubicBezTo>
                <a:cubicBezTo>
                  <a:pt x="150628" y="107728"/>
                  <a:pt x="151002" y="107842"/>
                  <a:pt x="151360" y="108070"/>
                </a:cubicBezTo>
                <a:cubicBezTo>
                  <a:pt x="151718" y="108298"/>
                  <a:pt x="151995" y="108754"/>
                  <a:pt x="152190" y="109437"/>
                </a:cubicBezTo>
                <a:cubicBezTo>
                  <a:pt x="152386" y="110121"/>
                  <a:pt x="152565" y="111049"/>
                  <a:pt x="152728" y="112221"/>
                </a:cubicBezTo>
                <a:cubicBezTo>
                  <a:pt x="152890" y="113393"/>
                  <a:pt x="152972" y="114890"/>
                  <a:pt x="152972" y="116714"/>
                </a:cubicBezTo>
                <a:cubicBezTo>
                  <a:pt x="152972" y="119578"/>
                  <a:pt x="152793" y="121776"/>
                  <a:pt x="152435" y="123306"/>
                </a:cubicBezTo>
                <a:cubicBezTo>
                  <a:pt x="152077" y="124836"/>
                  <a:pt x="151604" y="125911"/>
                  <a:pt x="151018" y="126529"/>
                </a:cubicBezTo>
                <a:cubicBezTo>
                  <a:pt x="150432" y="127148"/>
                  <a:pt x="149570" y="127701"/>
                  <a:pt x="148430" y="128190"/>
                </a:cubicBezTo>
                <a:cubicBezTo>
                  <a:pt x="147291" y="128678"/>
                  <a:pt x="145956" y="129101"/>
                  <a:pt x="144426" y="129459"/>
                </a:cubicBezTo>
                <a:cubicBezTo>
                  <a:pt x="142896" y="129817"/>
                  <a:pt x="141235" y="130094"/>
                  <a:pt x="139445" y="130289"/>
                </a:cubicBezTo>
                <a:cubicBezTo>
                  <a:pt x="137654" y="130485"/>
                  <a:pt x="135847" y="130582"/>
                  <a:pt x="134024" y="130582"/>
                </a:cubicBezTo>
                <a:cubicBezTo>
                  <a:pt x="129141" y="130582"/>
                  <a:pt x="124908" y="129964"/>
                  <a:pt x="121327" y="128727"/>
                </a:cubicBezTo>
                <a:cubicBezTo>
                  <a:pt x="117746" y="127490"/>
                  <a:pt x="114783" y="125585"/>
                  <a:pt x="112439" y="123013"/>
                </a:cubicBezTo>
                <a:cubicBezTo>
                  <a:pt x="110095" y="120441"/>
                  <a:pt x="108370" y="117202"/>
                  <a:pt x="107263" y="113295"/>
                </a:cubicBezTo>
                <a:cubicBezTo>
                  <a:pt x="106156" y="109388"/>
                  <a:pt x="105603" y="104765"/>
                  <a:pt x="105603" y="99426"/>
                </a:cubicBezTo>
                <a:lnTo>
                  <a:pt x="105603" y="54792"/>
                </a:lnTo>
                <a:lnTo>
                  <a:pt x="95152" y="54792"/>
                </a:lnTo>
                <a:cubicBezTo>
                  <a:pt x="93915" y="54792"/>
                  <a:pt x="92971" y="54027"/>
                  <a:pt x="92320" y="52497"/>
                </a:cubicBezTo>
                <a:cubicBezTo>
                  <a:pt x="91669" y="50966"/>
                  <a:pt x="91343" y="48411"/>
                  <a:pt x="91343" y="44830"/>
                </a:cubicBezTo>
                <a:cubicBezTo>
                  <a:pt x="91343" y="42941"/>
                  <a:pt x="91424" y="41346"/>
                  <a:pt x="91587" y="40044"/>
                </a:cubicBezTo>
                <a:cubicBezTo>
                  <a:pt x="91750" y="38742"/>
                  <a:pt x="91994" y="37716"/>
                  <a:pt x="92320" y="36967"/>
                </a:cubicBezTo>
                <a:cubicBezTo>
                  <a:pt x="92645" y="36218"/>
                  <a:pt x="93052" y="35681"/>
                  <a:pt x="93541" y="35356"/>
                </a:cubicBezTo>
                <a:cubicBezTo>
                  <a:pt x="94029" y="35030"/>
                  <a:pt x="94599" y="34867"/>
                  <a:pt x="95250" y="34867"/>
                </a:cubicBezTo>
                <a:lnTo>
                  <a:pt x="105603" y="34867"/>
                </a:lnTo>
                <a:lnTo>
                  <a:pt x="105603" y="15431"/>
                </a:lnTo>
                <a:cubicBezTo>
                  <a:pt x="105603" y="14780"/>
                  <a:pt x="105782" y="14194"/>
                  <a:pt x="106140" y="13673"/>
                </a:cubicBezTo>
                <a:cubicBezTo>
                  <a:pt x="106498" y="13152"/>
                  <a:pt x="107149" y="12713"/>
                  <a:pt x="108093" y="12355"/>
                </a:cubicBezTo>
                <a:cubicBezTo>
                  <a:pt x="109037" y="11997"/>
                  <a:pt x="110307" y="11736"/>
                  <a:pt x="111902" y="11573"/>
                </a:cubicBezTo>
                <a:cubicBezTo>
                  <a:pt x="113498" y="11411"/>
                  <a:pt x="115467" y="11329"/>
                  <a:pt x="117811" y="11329"/>
                </a:cubicBezTo>
                <a:close/>
                <a:moveTo>
                  <a:pt x="614376" y="0"/>
                </a:moveTo>
                <a:cubicBezTo>
                  <a:pt x="620497" y="0"/>
                  <a:pt x="625917" y="716"/>
                  <a:pt x="630638" y="2148"/>
                </a:cubicBezTo>
                <a:cubicBezTo>
                  <a:pt x="635359" y="3581"/>
                  <a:pt x="639331" y="5648"/>
                  <a:pt x="642554" y="8350"/>
                </a:cubicBezTo>
                <a:cubicBezTo>
                  <a:pt x="645777" y="11053"/>
                  <a:pt x="648218" y="14373"/>
                  <a:pt x="649879" y="18313"/>
                </a:cubicBezTo>
                <a:cubicBezTo>
                  <a:pt x="651539" y="22252"/>
                  <a:pt x="652369" y="26696"/>
                  <a:pt x="652369" y="31644"/>
                </a:cubicBezTo>
                <a:cubicBezTo>
                  <a:pt x="652369" y="35486"/>
                  <a:pt x="651881" y="39067"/>
                  <a:pt x="650904" y="42388"/>
                </a:cubicBezTo>
                <a:cubicBezTo>
                  <a:pt x="649928" y="45709"/>
                  <a:pt x="648495" y="48671"/>
                  <a:pt x="646607" y="51276"/>
                </a:cubicBezTo>
                <a:cubicBezTo>
                  <a:pt x="644719" y="53880"/>
                  <a:pt x="642358" y="56094"/>
                  <a:pt x="639526" y="57917"/>
                </a:cubicBezTo>
                <a:cubicBezTo>
                  <a:pt x="636693" y="59740"/>
                  <a:pt x="633422" y="61108"/>
                  <a:pt x="629710" y="62019"/>
                </a:cubicBezTo>
                <a:lnTo>
                  <a:pt x="629710" y="62312"/>
                </a:lnTo>
                <a:cubicBezTo>
                  <a:pt x="634138" y="62833"/>
                  <a:pt x="638110" y="63956"/>
                  <a:pt x="641626" y="65682"/>
                </a:cubicBezTo>
                <a:cubicBezTo>
                  <a:pt x="645142" y="67407"/>
                  <a:pt x="648121" y="69572"/>
                  <a:pt x="650562" y="72177"/>
                </a:cubicBezTo>
                <a:cubicBezTo>
                  <a:pt x="653004" y="74781"/>
                  <a:pt x="654876" y="77728"/>
                  <a:pt x="656178" y="81016"/>
                </a:cubicBezTo>
                <a:cubicBezTo>
                  <a:pt x="657481" y="84304"/>
                  <a:pt x="658132" y="87836"/>
                  <a:pt x="658132" y="91613"/>
                </a:cubicBezTo>
                <a:cubicBezTo>
                  <a:pt x="658132" y="97929"/>
                  <a:pt x="656927" y="103528"/>
                  <a:pt x="654518" y="108412"/>
                </a:cubicBezTo>
                <a:cubicBezTo>
                  <a:pt x="652109" y="113295"/>
                  <a:pt x="648756" y="117397"/>
                  <a:pt x="644458" y="120718"/>
                </a:cubicBezTo>
                <a:cubicBezTo>
                  <a:pt x="640161" y="124039"/>
                  <a:pt x="635017" y="126562"/>
                  <a:pt x="629026" y="128287"/>
                </a:cubicBezTo>
                <a:cubicBezTo>
                  <a:pt x="623036" y="130013"/>
                  <a:pt x="616492" y="130875"/>
                  <a:pt x="609395" y="130875"/>
                </a:cubicBezTo>
                <a:cubicBezTo>
                  <a:pt x="605098" y="130875"/>
                  <a:pt x="601061" y="130566"/>
                  <a:pt x="597284" y="129948"/>
                </a:cubicBezTo>
                <a:cubicBezTo>
                  <a:pt x="593508" y="129329"/>
                  <a:pt x="590171" y="128564"/>
                  <a:pt x="587273" y="127652"/>
                </a:cubicBezTo>
                <a:cubicBezTo>
                  <a:pt x="584376" y="126741"/>
                  <a:pt x="581983" y="125797"/>
                  <a:pt x="580095" y="124820"/>
                </a:cubicBezTo>
                <a:cubicBezTo>
                  <a:pt x="578206" y="123843"/>
                  <a:pt x="576969" y="123095"/>
                  <a:pt x="576383" y="122574"/>
                </a:cubicBezTo>
                <a:cubicBezTo>
                  <a:pt x="575797" y="122053"/>
                  <a:pt x="575358" y="121467"/>
                  <a:pt x="575065" y="120816"/>
                </a:cubicBezTo>
                <a:cubicBezTo>
                  <a:pt x="574772" y="120164"/>
                  <a:pt x="574511" y="119399"/>
                  <a:pt x="574283" y="118520"/>
                </a:cubicBezTo>
                <a:cubicBezTo>
                  <a:pt x="574055" y="117641"/>
                  <a:pt x="573893" y="116534"/>
                  <a:pt x="573795" y="115200"/>
                </a:cubicBezTo>
                <a:cubicBezTo>
                  <a:pt x="573697" y="113865"/>
                  <a:pt x="573648" y="112253"/>
                  <a:pt x="573648" y="110365"/>
                </a:cubicBezTo>
                <a:cubicBezTo>
                  <a:pt x="573648" y="107240"/>
                  <a:pt x="573909" y="105075"/>
                  <a:pt x="574430" y="103870"/>
                </a:cubicBezTo>
                <a:cubicBezTo>
                  <a:pt x="574951" y="102666"/>
                  <a:pt x="575732" y="102063"/>
                  <a:pt x="576774" y="102063"/>
                </a:cubicBezTo>
                <a:cubicBezTo>
                  <a:pt x="577425" y="102063"/>
                  <a:pt x="578548" y="102503"/>
                  <a:pt x="580143" y="103382"/>
                </a:cubicBezTo>
                <a:cubicBezTo>
                  <a:pt x="581739" y="104261"/>
                  <a:pt x="583773" y="105205"/>
                  <a:pt x="586248" y="106214"/>
                </a:cubicBezTo>
                <a:cubicBezTo>
                  <a:pt x="588722" y="107223"/>
                  <a:pt x="591619" y="108168"/>
                  <a:pt x="594940" y="109047"/>
                </a:cubicBezTo>
                <a:cubicBezTo>
                  <a:pt x="598261" y="109926"/>
                  <a:pt x="602037" y="110365"/>
                  <a:pt x="606270" y="110365"/>
                </a:cubicBezTo>
                <a:cubicBezTo>
                  <a:pt x="609851" y="110365"/>
                  <a:pt x="613009" y="109942"/>
                  <a:pt x="615744" y="109095"/>
                </a:cubicBezTo>
                <a:cubicBezTo>
                  <a:pt x="618478" y="108249"/>
                  <a:pt x="620806" y="107061"/>
                  <a:pt x="622727" y="105530"/>
                </a:cubicBezTo>
                <a:cubicBezTo>
                  <a:pt x="624648" y="104000"/>
                  <a:pt x="626080" y="102145"/>
                  <a:pt x="627024" y="99963"/>
                </a:cubicBezTo>
                <a:cubicBezTo>
                  <a:pt x="627968" y="97782"/>
                  <a:pt x="628440" y="95357"/>
                  <a:pt x="628440" y="92687"/>
                </a:cubicBezTo>
                <a:cubicBezTo>
                  <a:pt x="628440" y="89757"/>
                  <a:pt x="627871" y="87120"/>
                  <a:pt x="626731" y="84776"/>
                </a:cubicBezTo>
                <a:cubicBezTo>
                  <a:pt x="625592" y="82432"/>
                  <a:pt x="623899" y="80430"/>
                  <a:pt x="621653" y="78769"/>
                </a:cubicBezTo>
                <a:cubicBezTo>
                  <a:pt x="619406" y="77109"/>
                  <a:pt x="616574" y="75823"/>
                  <a:pt x="613155" y="74911"/>
                </a:cubicBezTo>
                <a:cubicBezTo>
                  <a:pt x="609737" y="74000"/>
                  <a:pt x="605716" y="73544"/>
                  <a:pt x="601093" y="73544"/>
                </a:cubicBezTo>
                <a:lnTo>
                  <a:pt x="590154" y="73544"/>
                </a:lnTo>
                <a:cubicBezTo>
                  <a:pt x="589308" y="73544"/>
                  <a:pt x="588592" y="73430"/>
                  <a:pt x="588006" y="73202"/>
                </a:cubicBezTo>
                <a:cubicBezTo>
                  <a:pt x="587420" y="72974"/>
                  <a:pt x="586931" y="72502"/>
                  <a:pt x="586541" y="71786"/>
                </a:cubicBezTo>
                <a:cubicBezTo>
                  <a:pt x="586150" y="71070"/>
                  <a:pt x="585873" y="70077"/>
                  <a:pt x="585711" y="68807"/>
                </a:cubicBezTo>
                <a:cubicBezTo>
                  <a:pt x="585548" y="67537"/>
                  <a:pt x="585466" y="65893"/>
                  <a:pt x="585466" y="63875"/>
                </a:cubicBezTo>
                <a:cubicBezTo>
                  <a:pt x="585466" y="61987"/>
                  <a:pt x="585548" y="60440"/>
                  <a:pt x="585711" y="59236"/>
                </a:cubicBezTo>
                <a:cubicBezTo>
                  <a:pt x="585873" y="58031"/>
                  <a:pt x="586134" y="57103"/>
                  <a:pt x="586492" y="56452"/>
                </a:cubicBezTo>
                <a:cubicBezTo>
                  <a:pt x="586850" y="55801"/>
                  <a:pt x="587306" y="55345"/>
                  <a:pt x="587859" y="55085"/>
                </a:cubicBezTo>
                <a:cubicBezTo>
                  <a:pt x="588413" y="54824"/>
                  <a:pt x="589080" y="54694"/>
                  <a:pt x="589861" y="54694"/>
                </a:cubicBezTo>
                <a:lnTo>
                  <a:pt x="600898" y="54694"/>
                </a:lnTo>
                <a:cubicBezTo>
                  <a:pt x="604674" y="54694"/>
                  <a:pt x="608028" y="54255"/>
                  <a:pt x="610958" y="53376"/>
                </a:cubicBezTo>
                <a:cubicBezTo>
                  <a:pt x="613888" y="52497"/>
                  <a:pt x="616346" y="51243"/>
                  <a:pt x="618332" y="49615"/>
                </a:cubicBezTo>
                <a:cubicBezTo>
                  <a:pt x="620318" y="47987"/>
                  <a:pt x="621832" y="46018"/>
                  <a:pt x="622873" y="43706"/>
                </a:cubicBezTo>
                <a:cubicBezTo>
                  <a:pt x="623915" y="41395"/>
                  <a:pt x="624436" y="38839"/>
                  <a:pt x="624436" y="36039"/>
                </a:cubicBezTo>
                <a:cubicBezTo>
                  <a:pt x="624436" y="33891"/>
                  <a:pt x="624078" y="31856"/>
                  <a:pt x="623362" y="29935"/>
                </a:cubicBezTo>
                <a:cubicBezTo>
                  <a:pt x="622645" y="28014"/>
                  <a:pt x="621587" y="26354"/>
                  <a:pt x="620187" y="24954"/>
                </a:cubicBezTo>
                <a:cubicBezTo>
                  <a:pt x="618788" y="23554"/>
                  <a:pt x="616981" y="22447"/>
                  <a:pt x="614767" y="21633"/>
                </a:cubicBezTo>
                <a:cubicBezTo>
                  <a:pt x="612553" y="20819"/>
                  <a:pt x="609949" y="20412"/>
                  <a:pt x="606953" y="20412"/>
                </a:cubicBezTo>
                <a:cubicBezTo>
                  <a:pt x="603568" y="20412"/>
                  <a:pt x="600377" y="20917"/>
                  <a:pt x="597382" y="21926"/>
                </a:cubicBezTo>
                <a:cubicBezTo>
                  <a:pt x="594387" y="22936"/>
                  <a:pt x="591701" y="24042"/>
                  <a:pt x="589324" y="25247"/>
                </a:cubicBezTo>
                <a:cubicBezTo>
                  <a:pt x="586948" y="26452"/>
                  <a:pt x="584929" y="27575"/>
                  <a:pt x="583269" y="28617"/>
                </a:cubicBezTo>
                <a:cubicBezTo>
                  <a:pt x="581608" y="29658"/>
                  <a:pt x="580388" y="30179"/>
                  <a:pt x="579606" y="30179"/>
                </a:cubicBezTo>
                <a:cubicBezTo>
                  <a:pt x="579085" y="30179"/>
                  <a:pt x="578630" y="30065"/>
                  <a:pt x="578239" y="29837"/>
                </a:cubicBezTo>
                <a:cubicBezTo>
                  <a:pt x="577848" y="29610"/>
                  <a:pt x="577523" y="29170"/>
                  <a:pt x="577262" y="28519"/>
                </a:cubicBezTo>
                <a:cubicBezTo>
                  <a:pt x="577002" y="27868"/>
                  <a:pt x="576806" y="26924"/>
                  <a:pt x="576676" y="25687"/>
                </a:cubicBezTo>
                <a:cubicBezTo>
                  <a:pt x="576546" y="24449"/>
                  <a:pt x="576481" y="22854"/>
                  <a:pt x="576481" y="20901"/>
                </a:cubicBezTo>
                <a:cubicBezTo>
                  <a:pt x="576481" y="19273"/>
                  <a:pt x="576513" y="17922"/>
                  <a:pt x="576579" y="16848"/>
                </a:cubicBezTo>
                <a:cubicBezTo>
                  <a:pt x="576644" y="15773"/>
                  <a:pt x="576774" y="14878"/>
                  <a:pt x="576969" y="14162"/>
                </a:cubicBezTo>
                <a:cubicBezTo>
                  <a:pt x="577165" y="13445"/>
                  <a:pt x="577409" y="12827"/>
                  <a:pt x="577702" y="12306"/>
                </a:cubicBezTo>
                <a:cubicBezTo>
                  <a:pt x="577995" y="11785"/>
                  <a:pt x="578467" y="11215"/>
                  <a:pt x="579118" y="10597"/>
                </a:cubicBezTo>
                <a:cubicBezTo>
                  <a:pt x="579769" y="9978"/>
                  <a:pt x="581104" y="9050"/>
                  <a:pt x="583122" y="7813"/>
                </a:cubicBezTo>
                <a:cubicBezTo>
                  <a:pt x="585141" y="6576"/>
                  <a:pt x="587680" y="5371"/>
                  <a:pt x="590740" y="4199"/>
                </a:cubicBezTo>
                <a:cubicBezTo>
                  <a:pt x="593801" y="3027"/>
                  <a:pt x="597333" y="2034"/>
                  <a:pt x="601337" y="1221"/>
                </a:cubicBezTo>
                <a:cubicBezTo>
                  <a:pt x="605342" y="407"/>
                  <a:pt x="609688" y="0"/>
                  <a:pt x="614376" y="0"/>
                </a:cubicBezTo>
                <a:close/>
                <a:moveTo>
                  <a:pt x="512531" y="0"/>
                </a:moveTo>
                <a:cubicBezTo>
                  <a:pt x="521191" y="0"/>
                  <a:pt x="528370" y="1481"/>
                  <a:pt x="534067" y="4444"/>
                </a:cubicBezTo>
                <a:cubicBezTo>
                  <a:pt x="539764" y="7406"/>
                  <a:pt x="544274" y="11671"/>
                  <a:pt x="547594" y="17238"/>
                </a:cubicBezTo>
                <a:cubicBezTo>
                  <a:pt x="550915" y="22805"/>
                  <a:pt x="553226" y="29610"/>
                  <a:pt x="554529" y="37651"/>
                </a:cubicBezTo>
                <a:cubicBezTo>
                  <a:pt x="555831" y="45692"/>
                  <a:pt x="556482" y="54792"/>
                  <a:pt x="556482" y="64949"/>
                </a:cubicBezTo>
                <a:cubicBezTo>
                  <a:pt x="556482" y="75042"/>
                  <a:pt x="555668" y="84157"/>
                  <a:pt x="554040" y="92296"/>
                </a:cubicBezTo>
                <a:cubicBezTo>
                  <a:pt x="552413" y="100435"/>
                  <a:pt x="549759" y="107370"/>
                  <a:pt x="546080" y="113100"/>
                </a:cubicBezTo>
                <a:cubicBezTo>
                  <a:pt x="542402" y="118830"/>
                  <a:pt x="537616" y="123225"/>
                  <a:pt x="531723" y="126285"/>
                </a:cubicBezTo>
                <a:cubicBezTo>
                  <a:pt x="525830" y="129345"/>
                  <a:pt x="518619" y="130875"/>
                  <a:pt x="510090" y="130875"/>
                </a:cubicBezTo>
                <a:cubicBezTo>
                  <a:pt x="501430" y="130875"/>
                  <a:pt x="494267" y="129394"/>
                  <a:pt x="488602" y="126432"/>
                </a:cubicBezTo>
                <a:cubicBezTo>
                  <a:pt x="482938" y="123469"/>
                  <a:pt x="478445" y="119204"/>
                  <a:pt x="475124" y="113637"/>
                </a:cubicBezTo>
                <a:cubicBezTo>
                  <a:pt x="471804" y="108070"/>
                  <a:pt x="469476" y="101266"/>
                  <a:pt x="468141" y="93224"/>
                </a:cubicBezTo>
                <a:cubicBezTo>
                  <a:pt x="466806" y="85183"/>
                  <a:pt x="466139" y="76083"/>
                  <a:pt x="466139" y="65926"/>
                </a:cubicBezTo>
                <a:cubicBezTo>
                  <a:pt x="466139" y="55899"/>
                  <a:pt x="466969" y="46799"/>
                  <a:pt x="468629" y="38628"/>
                </a:cubicBezTo>
                <a:cubicBezTo>
                  <a:pt x="470290" y="30456"/>
                  <a:pt x="472959" y="23505"/>
                  <a:pt x="476638" y="17775"/>
                </a:cubicBezTo>
                <a:cubicBezTo>
                  <a:pt x="480317" y="12045"/>
                  <a:pt x="485103" y="7650"/>
                  <a:pt x="490995" y="4590"/>
                </a:cubicBezTo>
                <a:cubicBezTo>
                  <a:pt x="496888" y="1530"/>
                  <a:pt x="504067" y="0"/>
                  <a:pt x="512531" y="0"/>
                </a:cubicBezTo>
                <a:close/>
                <a:moveTo>
                  <a:pt x="44537" y="0"/>
                </a:moveTo>
                <a:cubicBezTo>
                  <a:pt x="47532" y="0"/>
                  <a:pt x="50527" y="228"/>
                  <a:pt x="53522" y="683"/>
                </a:cubicBezTo>
                <a:cubicBezTo>
                  <a:pt x="56517" y="1139"/>
                  <a:pt x="59317" y="1758"/>
                  <a:pt x="61922" y="2539"/>
                </a:cubicBezTo>
                <a:cubicBezTo>
                  <a:pt x="64526" y="3320"/>
                  <a:pt x="66838" y="4199"/>
                  <a:pt x="68856" y="5176"/>
                </a:cubicBezTo>
                <a:cubicBezTo>
                  <a:pt x="70875" y="6153"/>
                  <a:pt x="72209" y="6967"/>
                  <a:pt x="72860" y="7618"/>
                </a:cubicBezTo>
                <a:cubicBezTo>
                  <a:pt x="73512" y="8269"/>
                  <a:pt x="73951" y="8822"/>
                  <a:pt x="74179" y="9278"/>
                </a:cubicBezTo>
                <a:cubicBezTo>
                  <a:pt x="74407" y="9734"/>
                  <a:pt x="74602" y="10336"/>
                  <a:pt x="74765" y="11085"/>
                </a:cubicBezTo>
                <a:cubicBezTo>
                  <a:pt x="74928" y="11834"/>
                  <a:pt x="75042" y="12778"/>
                  <a:pt x="75107" y="13917"/>
                </a:cubicBezTo>
                <a:cubicBezTo>
                  <a:pt x="75172" y="15057"/>
                  <a:pt x="75204" y="16473"/>
                  <a:pt x="75204" y="18166"/>
                </a:cubicBezTo>
                <a:cubicBezTo>
                  <a:pt x="75204" y="20054"/>
                  <a:pt x="75156" y="21650"/>
                  <a:pt x="75058" y="22952"/>
                </a:cubicBezTo>
                <a:cubicBezTo>
                  <a:pt x="74960" y="24254"/>
                  <a:pt x="74798" y="25328"/>
                  <a:pt x="74570" y="26175"/>
                </a:cubicBezTo>
                <a:cubicBezTo>
                  <a:pt x="74342" y="27021"/>
                  <a:pt x="74016" y="27640"/>
                  <a:pt x="73593" y="28031"/>
                </a:cubicBezTo>
                <a:cubicBezTo>
                  <a:pt x="73170" y="28421"/>
                  <a:pt x="72600" y="28617"/>
                  <a:pt x="71884" y="28617"/>
                </a:cubicBezTo>
                <a:cubicBezTo>
                  <a:pt x="71168" y="28617"/>
                  <a:pt x="70028" y="28161"/>
                  <a:pt x="68465" y="27249"/>
                </a:cubicBezTo>
                <a:cubicBezTo>
                  <a:pt x="66903" y="26338"/>
                  <a:pt x="64982" y="25345"/>
                  <a:pt x="62703" y="24270"/>
                </a:cubicBezTo>
                <a:cubicBezTo>
                  <a:pt x="60424" y="23196"/>
                  <a:pt x="57787" y="22219"/>
                  <a:pt x="54792" y="21340"/>
                </a:cubicBezTo>
                <a:cubicBezTo>
                  <a:pt x="51797" y="20461"/>
                  <a:pt x="48508" y="20022"/>
                  <a:pt x="44927" y="20022"/>
                </a:cubicBezTo>
                <a:cubicBezTo>
                  <a:pt x="42127" y="20022"/>
                  <a:pt x="39686" y="20364"/>
                  <a:pt x="37602" y="21047"/>
                </a:cubicBezTo>
                <a:cubicBezTo>
                  <a:pt x="35519" y="21731"/>
                  <a:pt x="33777" y="22675"/>
                  <a:pt x="32377" y="23880"/>
                </a:cubicBezTo>
                <a:cubicBezTo>
                  <a:pt x="30977" y="25084"/>
                  <a:pt x="29935" y="26533"/>
                  <a:pt x="29251" y="28226"/>
                </a:cubicBezTo>
                <a:cubicBezTo>
                  <a:pt x="28568" y="29919"/>
                  <a:pt x="28226" y="31709"/>
                  <a:pt x="28226" y="33598"/>
                </a:cubicBezTo>
                <a:cubicBezTo>
                  <a:pt x="28226" y="36397"/>
                  <a:pt x="28991" y="38823"/>
                  <a:pt x="30521" y="40874"/>
                </a:cubicBezTo>
                <a:cubicBezTo>
                  <a:pt x="32051" y="42925"/>
                  <a:pt x="34102" y="44748"/>
                  <a:pt x="36674" y="46343"/>
                </a:cubicBezTo>
                <a:cubicBezTo>
                  <a:pt x="39246" y="47939"/>
                  <a:pt x="42160" y="49436"/>
                  <a:pt x="45416" y="50836"/>
                </a:cubicBezTo>
                <a:cubicBezTo>
                  <a:pt x="48671" y="52236"/>
                  <a:pt x="51992" y="53717"/>
                  <a:pt x="55378" y="55280"/>
                </a:cubicBezTo>
                <a:cubicBezTo>
                  <a:pt x="58764" y="56843"/>
                  <a:pt x="62084" y="58617"/>
                  <a:pt x="65340" y="60603"/>
                </a:cubicBezTo>
                <a:cubicBezTo>
                  <a:pt x="68596" y="62589"/>
                  <a:pt x="71493" y="64966"/>
                  <a:pt x="74032" y="67733"/>
                </a:cubicBezTo>
                <a:cubicBezTo>
                  <a:pt x="76572" y="70500"/>
                  <a:pt x="78623" y="73756"/>
                  <a:pt x="80186" y="77500"/>
                </a:cubicBezTo>
                <a:cubicBezTo>
                  <a:pt x="81748" y="81244"/>
                  <a:pt x="82530" y="85655"/>
                  <a:pt x="82530" y="90734"/>
                </a:cubicBezTo>
                <a:cubicBezTo>
                  <a:pt x="82530" y="97375"/>
                  <a:pt x="81292" y="103203"/>
                  <a:pt x="78818" y="108216"/>
                </a:cubicBezTo>
                <a:cubicBezTo>
                  <a:pt x="76344" y="113230"/>
                  <a:pt x="72991" y="117413"/>
                  <a:pt x="68758" y="120767"/>
                </a:cubicBezTo>
                <a:cubicBezTo>
                  <a:pt x="64526" y="124120"/>
                  <a:pt x="59578" y="126643"/>
                  <a:pt x="53913" y="128336"/>
                </a:cubicBezTo>
                <a:cubicBezTo>
                  <a:pt x="48248" y="130029"/>
                  <a:pt x="42193" y="130875"/>
                  <a:pt x="35746" y="130875"/>
                </a:cubicBezTo>
                <a:cubicBezTo>
                  <a:pt x="31384" y="130875"/>
                  <a:pt x="27331" y="130517"/>
                  <a:pt x="23587" y="129801"/>
                </a:cubicBezTo>
                <a:cubicBezTo>
                  <a:pt x="19843" y="129085"/>
                  <a:pt x="16538" y="128222"/>
                  <a:pt x="13673" y="127213"/>
                </a:cubicBezTo>
                <a:cubicBezTo>
                  <a:pt x="10808" y="126204"/>
                  <a:pt x="8416" y="125146"/>
                  <a:pt x="6495" y="124039"/>
                </a:cubicBezTo>
                <a:cubicBezTo>
                  <a:pt x="4574" y="122932"/>
                  <a:pt x="3190" y="121955"/>
                  <a:pt x="2344" y="121109"/>
                </a:cubicBezTo>
                <a:cubicBezTo>
                  <a:pt x="1497" y="120262"/>
                  <a:pt x="895" y="119041"/>
                  <a:pt x="537" y="117446"/>
                </a:cubicBezTo>
                <a:cubicBezTo>
                  <a:pt x="179" y="115851"/>
                  <a:pt x="0" y="113556"/>
                  <a:pt x="0" y="110560"/>
                </a:cubicBezTo>
                <a:cubicBezTo>
                  <a:pt x="0" y="108542"/>
                  <a:pt x="65" y="106849"/>
                  <a:pt x="195" y="105482"/>
                </a:cubicBezTo>
                <a:cubicBezTo>
                  <a:pt x="325" y="104114"/>
                  <a:pt x="537" y="103007"/>
                  <a:pt x="830" y="102161"/>
                </a:cubicBezTo>
                <a:cubicBezTo>
                  <a:pt x="1123" y="101314"/>
                  <a:pt x="1514" y="100712"/>
                  <a:pt x="2002" y="100354"/>
                </a:cubicBezTo>
                <a:cubicBezTo>
                  <a:pt x="2490" y="99996"/>
                  <a:pt x="3060" y="99817"/>
                  <a:pt x="3711" y="99817"/>
                </a:cubicBezTo>
                <a:cubicBezTo>
                  <a:pt x="4623" y="99817"/>
                  <a:pt x="5909" y="100354"/>
                  <a:pt x="7569" y="101428"/>
                </a:cubicBezTo>
                <a:cubicBezTo>
                  <a:pt x="9229" y="102503"/>
                  <a:pt x="11362" y="103691"/>
                  <a:pt x="13966" y="104993"/>
                </a:cubicBezTo>
                <a:cubicBezTo>
                  <a:pt x="16571" y="106296"/>
                  <a:pt x="19680" y="107484"/>
                  <a:pt x="23294" y="108558"/>
                </a:cubicBezTo>
                <a:cubicBezTo>
                  <a:pt x="26907" y="109633"/>
                  <a:pt x="31091" y="110170"/>
                  <a:pt x="35844" y="110170"/>
                </a:cubicBezTo>
                <a:cubicBezTo>
                  <a:pt x="38969" y="110170"/>
                  <a:pt x="41769" y="109795"/>
                  <a:pt x="44244" y="109047"/>
                </a:cubicBezTo>
                <a:cubicBezTo>
                  <a:pt x="46718" y="108298"/>
                  <a:pt x="48818" y="107240"/>
                  <a:pt x="50543" y="105872"/>
                </a:cubicBezTo>
                <a:cubicBezTo>
                  <a:pt x="52269" y="104505"/>
                  <a:pt x="53587" y="102812"/>
                  <a:pt x="54499" y="100794"/>
                </a:cubicBezTo>
                <a:cubicBezTo>
                  <a:pt x="55410" y="98775"/>
                  <a:pt x="55866" y="96529"/>
                  <a:pt x="55866" y="94054"/>
                </a:cubicBezTo>
                <a:cubicBezTo>
                  <a:pt x="55866" y="91189"/>
                  <a:pt x="55085" y="88731"/>
                  <a:pt x="53522" y="86680"/>
                </a:cubicBezTo>
                <a:cubicBezTo>
                  <a:pt x="51959" y="84629"/>
                  <a:pt x="49925" y="82806"/>
                  <a:pt x="47418" y="81211"/>
                </a:cubicBezTo>
                <a:cubicBezTo>
                  <a:pt x="44911" y="79616"/>
                  <a:pt x="42062" y="78118"/>
                  <a:pt x="38872" y="76718"/>
                </a:cubicBezTo>
                <a:cubicBezTo>
                  <a:pt x="35681" y="75318"/>
                  <a:pt x="32393" y="73837"/>
                  <a:pt x="29007" y="72274"/>
                </a:cubicBezTo>
                <a:cubicBezTo>
                  <a:pt x="25621" y="70712"/>
                  <a:pt x="22333" y="68937"/>
                  <a:pt x="19143" y="66951"/>
                </a:cubicBezTo>
                <a:cubicBezTo>
                  <a:pt x="15952" y="64966"/>
                  <a:pt x="13104" y="62589"/>
                  <a:pt x="10597" y="59822"/>
                </a:cubicBezTo>
                <a:cubicBezTo>
                  <a:pt x="8090" y="57054"/>
                  <a:pt x="6055" y="53782"/>
                  <a:pt x="4493" y="50006"/>
                </a:cubicBezTo>
                <a:cubicBezTo>
                  <a:pt x="2930" y="46229"/>
                  <a:pt x="2148" y="41704"/>
                  <a:pt x="2148" y="36430"/>
                </a:cubicBezTo>
                <a:cubicBezTo>
                  <a:pt x="2148" y="30375"/>
                  <a:pt x="3272" y="25052"/>
                  <a:pt x="5518" y="20461"/>
                </a:cubicBezTo>
                <a:cubicBezTo>
                  <a:pt x="7764" y="15871"/>
                  <a:pt x="10792" y="12062"/>
                  <a:pt x="14601" y="9034"/>
                </a:cubicBezTo>
                <a:cubicBezTo>
                  <a:pt x="18410" y="6006"/>
                  <a:pt x="22903" y="3744"/>
                  <a:pt x="28079" y="2246"/>
                </a:cubicBezTo>
                <a:cubicBezTo>
                  <a:pt x="33256" y="749"/>
                  <a:pt x="38742" y="0"/>
                  <a:pt x="44537" y="0"/>
                </a:cubicBezTo>
                <a:close/>
              </a:path>
            </a:pathLst>
          </a:custGeom>
          <a:solidFill>
            <a:srgbClr val="0CAC7E"/>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000" b="1" dirty="0">
              <a:latin typeface="微软雅黑" panose="020B0503020204020204" pitchFamily="34" charset="-122"/>
              <a:ea typeface="微软雅黑" panose="020B0503020204020204" pitchFamily="34" charset="-122"/>
              <a:cs typeface="方正兰亭准黑简体" panose="02000000000000000000" charset="-122"/>
            </a:endParaRPr>
          </a:p>
        </p:txBody>
      </p:sp>
      <p:sp>
        <p:nvSpPr>
          <p:cNvPr id="32" name="文本框 31"/>
          <p:cNvSpPr txBox="1"/>
          <p:nvPr/>
        </p:nvSpPr>
        <p:spPr>
          <a:xfrm>
            <a:off x="2772962" y="5119661"/>
            <a:ext cx="2713782" cy="966547"/>
          </a:xfrm>
          <a:prstGeom prst="rect">
            <a:avLst/>
          </a:prstGeom>
          <a:noFill/>
        </p:spPr>
        <p:txBody>
          <a:bodyPr wrap="square" rtlCol="0">
            <a:spAutoFit/>
          </a:bodyPr>
          <a:lstStyle/>
          <a:p>
            <a:pPr algn="ctr">
              <a:lnSpc>
                <a:spcPct val="150000"/>
              </a:lnSpc>
            </a:pPr>
            <a:r>
              <a:rPr lang="en-US" altLang="zh-CN" sz="2000" dirty="0" err="1">
                <a:latin typeface="Arial" panose="020B0604020202020204" pitchFamily="34" charset="0"/>
                <a:ea typeface="微软雅黑" panose="020B0503020204020204" pitchFamily="34" charset="-122"/>
                <a:cs typeface="Arial" panose="020B0604020202020204" pitchFamily="34" charset="0"/>
              </a:rPr>
              <a:t>Chào</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đón</a:t>
            </a:r>
            <a:r>
              <a:rPr lang="en-US" altLang="zh-CN" sz="2000" dirty="0">
                <a:latin typeface="Arial" panose="020B0604020202020204" pitchFamily="34" charset="0"/>
                <a:ea typeface="微软雅黑" panose="020B0503020204020204" pitchFamily="34" charset="-122"/>
                <a:cs typeface="Arial" panose="020B0604020202020204" pitchFamily="34" charset="0"/>
              </a:rPr>
              <a:t> 1 </a:t>
            </a:r>
            <a:r>
              <a:rPr lang="en-US" altLang="zh-CN" sz="2000" dirty="0" err="1">
                <a:latin typeface="Arial" panose="020B0604020202020204" pitchFamily="34" charset="0"/>
                <a:ea typeface="微软雅黑" panose="020B0503020204020204" pitchFamily="34" charset="-122"/>
                <a:cs typeface="Arial" panose="020B0604020202020204" pitchFamily="34" charset="0"/>
              </a:rPr>
              <a:t>cách</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nồng</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nhiệt</a:t>
            </a:r>
            <a:endParaRPr lang="en-US" altLang="zh-CN" sz="2000" dirty="0">
              <a:latin typeface="Arial" panose="020B0604020202020204" pitchFamily="34" charset="0"/>
              <a:ea typeface="微软雅黑" panose="020B0503020204020204" pitchFamily="34" charset="-122"/>
              <a:cs typeface="Arial" panose="020B0604020202020204" pitchFamily="34" charset="0"/>
            </a:endParaRPr>
          </a:p>
        </p:txBody>
      </p:sp>
      <p:sp>
        <p:nvSpPr>
          <p:cNvPr id="36" name="文本框 35"/>
          <p:cNvSpPr txBox="1"/>
          <p:nvPr/>
        </p:nvSpPr>
        <p:spPr>
          <a:xfrm>
            <a:off x="5945379" y="5119661"/>
            <a:ext cx="3932606" cy="961289"/>
          </a:xfrm>
          <a:prstGeom prst="rect">
            <a:avLst/>
          </a:prstGeom>
          <a:noFill/>
        </p:spPr>
        <p:txBody>
          <a:bodyPr wrap="square" rtlCol="0">
            <a:spAutoFit/>
          </a:bodyPr>
          <a:lstStyle/>
          <a:p>
            <a:pPr algn="ctr">
              <a:lnSpc>
                <a:spcPct val="150000"/>
              </a:lnSpc>
            </a:pPr>
            <a:r>
              <a:rPr lang="en-US" altLang="zh-CN" sz="2000" dirty="0" err="1">
                <a:latin typeface="Arial" panose="020B0604020202020204" pitchFamily="34" charset="0"/>
                <a:ea typeface="微软雅黑" panose="020B0503020204020204" pitchFamily="34" charset="-122"/>
                <a:cs typeface="Arial" panose="020B0604020202020204" pitchFamily="34" charset="0"/>
              </a:rPr>
              <a:t>Sử</a:t>
            </a:r>
            <a:r>
              <a:rPr lang="en-US" altLang="zh-CN" sz="2000" dirty="0">
                <a:latin typeface="Arial" panose="020B0604020202020204" pitchFamily="34" charset="0"/>
                <a:ea typeface="微软雅黑" panose="020B0503020204020204" pitchFamily="34" charset="-122"/>
                <a:cs typeface="Arial" panose="020B0604020202020204" pitchFamily="34" charset="0"/>
              </a:rPr>
              <a:t> dụng </a:t>
            </a:r>
            <a:r>
              <a:rPr lang="en-US" altLang="zh-CN" sz="2000" dirty="0" err="1">
                <a:latin typeface="Arial" panose="020B0604020202020204" pitchFamily="34" charset="0"/>
                <a:ea typeface="微软雅黑" panose="020B0503020204020204" pitchFamily="34" charset="-122"/>
                <a:cs typeface="Arial" panose="020B0604020202020204" pitchFamily="34" charset="0"/>
              </a:rPr>
              <a:t>câu</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hỏi</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mở</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để</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bắt</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đầu</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giao</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tiếp</a:t>
            </a:r>
            <a:endParaRPr lang="en-US" altLang="zh-CN" sz="2000" dirty="0">
              <a:latin typeface="Arial" panose="020B0604020202020204" pitchFamily="34" charset="0"/>
              <a:ea typeface="微软雅黑" panose="020B0503020204020204" pitchFamily="34" charset="-122"/>
              <a:cs typeface="Arial" panose="020B0604020202020204" pitchFamily="34" charset="0"/>
            </a:endParaRPr>
          </a:p>
        </p:txBody>
      </p:sp>
      <p:sp>
        <p:nvSpPr>
          <p:cNvPr id="44" name="文本框 43"/>
          <p:cNvSpPr txBox="1"/>
          <p:nvPr/>
        </p:nvSpPr>
        <p:spPr>
          <a:xfrm>
            <a:off x="3122555" y="2377581"/>
            <a:ext cx="5744367" cy="496931"/>
          </a:xfrm>
          <a:prstGeom prst="rect">
            <a:avLst/>
          </a:prstGeom>
          <a:noFill/>
        </p:spPr>
        <p:txBody>
          <a:bodyPr wrap="square" rtlCol="0">
            <a:spAutoFit/>
          </a:bodyPr>
          <a:lstStyle/>
          <a:p>
            <a:pPr algn="ctr">
              <a:lnSpc>
                <a:spcPct val="150000"/>
              </a:lnSpc>
            </a:pPr>
            <a:r>
              <a:rPr lang="en-US" altLang="zh-CN" sz="2000" dirty="0" err="1">
                <a:latin typeface="Arial" panose="020B0604020202020204" pitchFamily="34" charset="0"/>
                <a:ea typeface="微软雅黑" panose="020B0503020204020204" pitchFamily="34" charset="-122"/>
                <a:cs typeface="Arial" panose="020B0604020202020204" pitchFamily="34" charset="0"/>
              </a:rPr>
              <a:t>Ứng</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xử</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hợp</a:t>
            </a: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lý</a:t>
            </a:r>
            <a:endParaRPr lang="en-US" altLang="zh-CN" sz="2000"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anim calcmode="lin" valueType="num">
                                      <p:cBhvr>
                                        <p:cTn id="26" dur="500" fill="hold"/>
                                        <p:tgtEl>
                                          <p:spTgt spid="26"/>
                                        </p:tgtEl>
                                        <p:attrNameLst>
                                          <p:attrName>ppt_x</p:attrName>
                                        </p:attrNameLst>
                                      </p:cBhvr>
                                      <p:tavLst>
                                        <p:tav tm="0">
                                          <p:val>
                                            <p:strVal val="#ppt_x"/>
                                          </p:val>
                                        </p:tav>
                                        <p:tav tm="100000">
                                          <p:val>
                                            <p:strVal val="#ppt_x"/>
                                          </p:val>
                                        </p:tav>
                                      </p:tavLst>
                                    </p:anim>
                                    <p:anim calcmode="lin" valueType="num">
                                      <p:cBhvr>
                                        <p:cTn id="27" dur="500" fill="hold"/>
                                        <p:tgtEl>
                                          <p:spTgt spid="2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anim calcmode="lin" valueType="num">
                                      <p:cBhvr>
                                        <p:cTn id="31" dur="500" fill="hold"/>
                                        <p:tgtEl>
                                          <p:spTgt spid="32"/>
                                        </p:tgtEl>
                                        <p:attrNameLst>
                                          <p:attrName>ppt_x</p:attrName>
                                        </p:attrNameLst>
                                      </p:cBhvr>
                                      <p:tavLst>
                                        <p:tav tm="0">
                                          <p:val>
                                            <p:strVal val="#ppt_x"/>
                                          </p:val>
                                        </p:tav>
                                        <p:tav tm="100000">
                                          <p:val>
                                            <p:strVal val="#ppt_x"/>
                                          </p:val>
                                        </p:tav>
                                      </p:tavLst>
                                    </p:anim>
                                    <p:anim calcmode="lin" valueType="num">
                                      <p:cBhvr>
                                        <p:cTn id="32" dur="500" fill="hold"/>
                                        <p:tgtEl>
                                          <p:spTgt spid="32"/>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2" presetClass="entr" presetSubtype="4"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childTnLst>
                          </p:cTn>
                        </p:par>
                        <p:par>
                          <p:cTn id="37" fill="hold">
                            <p:stCondLst>
                              <p:cond delay="2500"/>
                            </p:stCondLst>
                            <p:childTnLst>
                              <p:par>
                                <p:cTn id="38" presetID="47"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anim calcmode="lin" valueType="num">
                                      <p:cBhvr>
                                        <p:cTn id="41" dur="500" fill="hold"/>
                                        <p:tgtEl>
                                          <p:spTgt spid="27"/>
                                        </p:tgtEl>
                                        <p:attrNameLst>
                                          <p:attrName>ppt_x</p:attrName>
                                        </p:attrNameLst>
                                      </p:cBhvr>
                                      <p:tavLst>
                                        <p:tav tm="0">
                                          <p:val>
                                            <p:strVal val="#ppt_x"/>
                                          </p:val>
                                        </p:tav>
                                        <p:tav tm="100000">
                                          <p:val>
                                            <p:strVal val="#ppt_x"/>
                                          </p:val>
                                        </p:tav>
                                      </p:tavLst>
                                    </p:anim>
                                    <p:anim calcmode="lin" valueType="num">
                                      <p:cBhvr>
                                        <p:cTn id="42" dur="500" fill="hold"/>
                                        <p:tgtEl>
                                          <p:spTgt spid="2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anim calcmode="lin" valueType="num">
                                      <p:cBhvr>
                                        <p:cTn id="46" dur="500" fill="hold"/>
                                        <p:tgtEl>
                                          <p:spTgt spid="44"/>
                                        </p:tgtEl>
                                        <p:attrNameLst>
                                          <p:attrName>ppt_x</p:attrName>
                                        </p:attrNameLst>
                                      </p:cBhvr>
                                      <p:tavLst>
                                        <p:tav tm="0">
                                          <p:val>
                                            <p:strVal val="#ppt_x"/>
                                          </p:val>
                                        </p:tav>
                                        <p:tav tm="100000">
                                          <p:val>
                                            <p:strVal val="#ppt_x"/>
                                          </p:val>
                                        </p:tav>
                                      </p:tavLst>
                                    </p:anim>
                                    <p:anim calcmode="lin" valueType="num">
                                      <p:cBhvr>
                                        <p:cTn id="47" dur="500" fill="hold"/>
                                        <p:tgtEl>
                                          <p:spTgt spid="44"/>
                                        </p:tgtEl>
                                        <p:attrNameLst>
                                          <p:attrName>ppt_y</p:attrName>
                                        </p:attrNameLst>
                                      </p:cBhvr>
                                      <p:tavLst>
                                        <p:tav tm="0">
                                          <p:val>
                                            <p:strVal val="#ppt_y-.1"/>
                                          </p:val>
                                        </p:tav>
                                        <p:tav tm="100000">
                                          <p:val>
                                            <p:strVal val="#ppt_y"/>
                                          </p:val>
                                        </p:tav>
                                      </p:tavLst>
                                    </p:anim>
                                  </p:childTnLst>
                                </p:cTn>
                              </p:par>
                            </p:childTnLst>
                          </p:cTn>
                        </p:par>
                        <p:par>
                          <p:cTn id="48" fill="hold">
                            <p:stCondLst>
                              <p:cond delay="3000"/>
                            </p:stCondLst>
                            <p:childTnLst>
                              <p:par>
                                <p:cTn id="49" presetID="22" presetClass="entr" presetSubtype="1"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up)">
                                      <p:cBhvr>
                                        <p:cTn id="51" dur="500"/>
                                        <p:tgtEl>
                                          <p:spTgt spid="24"/>
                                        </p:tgtEl>
                                      </p:cBhvr>
                                    </p:animEffect>
                                  </p:childTnLst>
                                </p:cTn>
                              </p:par>
                            </p:childTnLst>
                          </p:cTn>
                        </p:par>
                        <p:par>
                          <p:cTn id="52" fill="hold">
                            <p:stCondLst>
                              <p:cond delay="3500"/>
                            </p:stCondLst>
                            <p:childTnLst>
                              <p:par>
                                <p:cTn id="53" presetID="42" presetClass="entr" presetSubtype="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anim calcmode="lin" valueType="num">
                                      <p:cBhvr>
                                        <p:cTn id="56" dur="500" fill="hold"/>
                                        <p:tgtEl>
                                          <p:spTgt spid="28"/>
                                        </p:tgtEl>
                                        <p:attrNameLst>
                                          <p:attrName>ppt_x</p:attrName>
                                        </p:attrNameLst>
                                      </p:cBhvr>
                                      <p:tavLst>
                                        <p:tav tm="0">
                                          <p:val>
                                            <p:strVal val="#ppt_x"/>
                                          </p:val>
                                        </p:tav>
                                        <p:tav tm="100000">
                                          <p:val>
                                            <p:strVal val="#ppt_x"/>
                                          </p:val>
                                        </p:tav>
                                      </p:tavLst>
                                    </p:anim>
                                    <p:anim calcmode="lin" valueType="num">
                                      <p:cBhvr>
                                        <p:cTn id="57" dur="500" fill="hold"/>
                                        <p:tgtEl>
                                          <p:spTgt spid="2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anim calcmode="lin" valueType="num">
                                      <p:cBhvr>
                                        <p:cTn id="61" dur="500" fill="hold"/>
                                        <p:tgtEl>
                                          <p:spTgt spid="36"/>
                                        </p:tgtEl>
                                        <p:attrNameLst>
                                          <p:attrName>ppt_x</p:attrName>
                                        </p:attrNameLst>
                                      </p:cBhvr>
                                      <p:tavLst>
                                        <p:tav tm="0">
                                          <p:val>
                                            <p:strVal val="#ppt_x"/>
                                          </p:val>
                                        </p:tav>
                                        <p:tav tm="100000">
                                          <p:val>
                                            <p:strVal val="#ppt_x"/>
                                          </p:val>
                                        </p:tav>
                                      </p:tavLst>
                                    </p:anim>
                                    <p:anim calcmode="lin" valueType="num">
                                      <p:cBhvr>
                                        <p:cTn id="62"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2" grpId="0"/>
      <p:bldP spid="36"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9"/>
          <p:cNvSpPr>
            <a:spLocks noChangeArrowheads="1"/>
          </p:cNvSpPr>
          <p:nvPr/>
        </p:nvSpPr>
        <p:spPr bwMode="auto">
          <a:xfrm>
            <a:off x="1425606" y="386971"/>
            <a:ext cx="8019581" cy="48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dirty="0">
                <a:latin typeface="Arial" panose="020B0604020202020204" pitchFamily="34" charset="0"/>
                <a:ea typeface="微软雅黑" panose="020B0503020204020204" pitchFamily="34" charset="-122"/>
                <a:cs typeface="Arial" panose="020B0604020202020204" pitchFamily="34" charset="0"/>
              </a:rPr>
              <a:t>3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Tiêu</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Chuẩn</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Vàng</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Trong</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Phục</a:t>
            </a:r>
            <a:r>
              <a:rPr lang="en-US" altLang="zh-CN" sz="2800" b="1" dirty="0">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Vụ</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66" name="矩形 65"/>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3" name="Group 87"/>
          <p:cNvGrpSpPr/>
          <p:nvPr/>
        </p:nvGrpSpPr>
        <p:grpSpPr>
          <a:xfrm>
            <a:off x="820653" y="1292598"/>
            <a:ext cx="4909601" cy="1353534"/>
            <a:chOff x="138498" y="3248582"/>
            <a:chExt cx="3418039" cy="1015415"/>
          </a:xfrm>
        </p:grpSpPr>
        <p:sp>
          <p:nvSpPr>
            <p:cNvPr id="64" name="椭圆 10"/>
            <p:cNvSpPr/>
            <p:nvPr/>
          </p:nvSpPr>
          <p:spPr>
            <a:xfrm>
              <a:off x="138498" y="3248582"/>
              <a:ext cx="349697" cy="349697"/>
            </a:xfrm>
            <a:prstGeom prst="ellipse">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矩形 9"/>
            <p:cNvSpPr/>
            <p:nvPr/>
          </p:nvSpPr>
          <p:spPr>
            <a:xfrm>
              <a:off x="484797" y="3271159"/>
              <a:ext cx="3071740" cy="992838"/>
            </a:xfrm>
            <a:prstGeom prst="rect">
              <a:avLst/>
            </a:prstGeom>
          </p:spPr>
          <p:txBody>
            <a:bodyPr wrap="square">
              <a:spAutoFit/>
            </a:bodyPr>
            <a:lstStyle/>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Phong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thái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chỉnh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tề</a:t>
              </a: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Nụ</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cười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chân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thành</a:t>
              </a: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Sự</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chào</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đón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nồng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nhiệt</a:t>
              </a: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69" name="Group 91"/>
          <p:cNvGrpSpPr/>
          <p:nvPr/>
        </p:nvGrpSpPr>
        <p:grpSpPr>
          <a:xfrm>
            <a:off x="833348" y="2890761"/>
            <a:ext cx="5471784" cy="1574361"/>
            <a:chOff x="138498" y="3267632"/>
            <a:chExt cx="4039236" cy="1181080"/>
          </a:xfrm>
        </p:grpSpPr>
        <p:sp>
          <p:nvSpPr>
            <p:cNvPr id="70" name="椭圆 10"/>
            <p:cNvSpPr/>
            <p:nvPr/>
          </p:nvSpPr>
          <p:spPr>
            <a:xfrm>
              <a:off x="138498" y="3267632"/>
              <a:ext cx="349697" cy="349697"/>
            </a:xfrm>
            <a:prstGeom prst="ellipse">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2</a:t>
              </a:r>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矩形 9"/>
            <p:cNvSpPr/>
            <p:nvPr/>
          </p:nvSpPr>
          <p:spPr>
            <a:xfrm>
              <a:off x="484795" y="3271159"/>
              <a:ext cx="3692939" cy="1177553"/>
            </a:xfrm>
            <a:prstGeom prst="rect">
              <a:avLst/>
            </a:prstGeom>
          </p:spPr>
          <p:txBody>
            <a:bodyPr wrap="square">
              <a:spAutoFit/>
            </a:bodyPr>
            <a:lstStyle/>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Chủ</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động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mời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khách vào khu vực trưng bày</a:t>
              </a: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Tạo</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cho</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cảm</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giác</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thoải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mái</a:t>
              </a: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Tạo</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cơ</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hội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cho</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khách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hàng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được</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tự</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mình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khám</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phá</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về</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sản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phẩm</a:t>
              </a: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73" name="Group 95"/>
          <p:cNvGrpSpPr/>
          <p:nvPr/>
        </p:nvGrpSpPr>
        <p:grpSpPr>
          <a:xfrm>
            <a:off x="846046" y="4581125"/>
            <a:ext cx="6659263" cy="1395447"/>
            <a:chOff x="138498" y="3333597"/>
            <a:chExt cx="4636146" cy="1046860"/>
          </a:xfrm>
        </p:grpSpPr>
        <p:sp>
          <p:nvSpPr>
            <p:cNvPr id="74" name="椭圆 10"/>
            <p:cNvSpPr/>
            <p:nvPr/>
          </p:nvSpPr>
          <p:spPr>
            <a:xfrm>
              <a:off x="138498" y="3333597"/>
              <a:ext cx="349697" cy="349697"/>
            </a:xfrm>
            <a:prstGeom prst="ellipse">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3</a:t>
              </a:r>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矩形 9"/>
            <p:cNvSpPr/>
            <p:nvPr/>
          </p:nvSpPr>
          <p:spPr>
            <a:xfrm>
              <a:off x="484795" y="3387617"/>
              <a:ext cx="4289849" cy="992840"/>
            </a:xfrm>
            <a:prstGeom prst="rect">
              <a:avLst/>
            </a:prstGeom>
          </p:spPr>
          <p:txBody>
            <a:bodyPr wrap="square">
              <a:spAutoFit/>
            </a:bodyPr>
            <a:lstStyle/>
            <a:p>
              <a:pPr marL="285750" lvl="0" indent="-285750">
                <a:buFont typeface="Arial" panose="020B0604020202020204" pitchFamily="34" charset="0"/>
                <a:buChar char="•"/>
              </a:pPr>
              <a:r>
                <a:rPr lang="en-US" altLang="zh-CN"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Tự tin trong quá trình giao tiếp.</a:t>
              </a:r>
              <a:endParaRPr lang="en-US" altLang="zh-CN" sz="16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285750" lvl="0" indent="-285750">
                <a:buFont typeface="Arial" panose="020B0604020202020204" pitchFamily="34" charset="0"/>
                <a:buChar char="•"/>
              </a:pPr>
              <a:endParaRPr lang="en-US" altLang="zh-CN" sz="16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285750" lvl="0" indent="-285750">
                <a:buFont typeface="Arial" panose="020B0604020202020204" pitchFamily="34" charset="0"/>
                <a:buChar char="•"/>
              </a:pPr>
              <a:r>
                <a:rPr lang="en-US" altLang="zh-CN"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Cư xử khéo léo theo đúng ”gu” của khách hàng</a:t>
              </a:r>
              <a:endParaRPr lang="en-US" altLang="zh-CN" sz="16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285750" lvl="0" indent="-285750">
                <a:buFont typeface="Arial" panose="020B0604020202020204" pitchFamily="34" charset="0"/>
                <a:buChar char="•"/>
              </a:pPr>
              <a:endParaRPr lang="en-US" altLang="zh-CN" sz="16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285750" lvl="0" indent="-285750">
                <a:buFont typeface="Arial" panose="020B0604020202020204" pitchFamily="34" charset="0"/>
                <a:buChar char="•"/>
              </a:pPr>
              <a:r>
                <a:rPr lang="en-US" altLang="zh-CN"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Không ngại đặc câu hỏi</a:t>
              </a:r>
              <a:endParaRPr lang="en-US" altLang="zh-CN" sz="16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 name="组 1"/>
          <p:cNvGrpSpPr/>
          <p:nvPr/>
        </p:nvGrpSpPr>
        <p:grpSpPr>
          <a:xfrm>
            <a:off x="6240016" y="1894029"/>
            <a:ext cx="5819976" cy="3362455"/>
            <a:chOff x="6070609" y="2122914"/>
            <a:chExt cx="5819976" cy="3362455"/>
          </a:xfrm>
        </p:grpSpPr>
        <p:grpSp>
          <p:nvGrpSpPr>
            <p:cNvPr id="10" name="Group 86"/>
            <p:cNvGrpSpPr/>
            <p:nvPr/>
          </p:nvGrpSpPr>
          <p:grpSpPr>
            <a:xfrm>
              <a:off x="6070609" y="2122914"/>
              <a:ext cx="5819976" cy="3362455"/>
              <a:chOff x="4552949" y="1591929"/>
              <a:chExt cx="4366119" cy="2522498"/>
            </a:xfrm>
          </p:grpSpPr>
          <p:pic>
            <p:nvPicPr>
              <p:cNvPr id="11" name="Picture 3"/>
              <p:cNvPicPr>
                <a:picLocks noChangeAspect="1" noChangeArrowheads="1"/>
              </p:cNvPicPr>
              <p:nvPr/>
            </p:nvPicPr>
            <p:blipFill rotWithShape="1">
              <a:blip r:embed="rId3" cstate="screen"/>
              <a:srcRect/>
              <a:stretch>
                <a:fillRect/>
              </a:stretch>
            </p:blipFill>
            <p:spPr bwMode="auto">
              <a:xfrm rot="1164247" flipV="1">
                <a:off x="7212990" y="3259838"/>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4" cstate="screen"/>
              <a:srcRect/>
              <a:stretch>
                <a:fillRect/>
              </a:stretch>
            </p:blipFill>
            <p:spPr bwMode="auto">
              <a:xfrm rot="19878225" flipV="1">
                <a:off x="8211649" y="3972668"/>
                <a:ext cx="558904" cy="6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3" cstate="screen"/>
              <a:srcRect/>
              <a:stretch>
                <a:fillRect/>
              </a:stretch>
            </p:blipFill>
            <p:spPr bwMode="auto">
              <a:xfrm rot="1152643" flipV="1">
                <a:off x="7672523" y="40134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rotWithShape="1">
              <a:blip r:embed="rId3" cstate="screen"/>
              <a:srcRect/>
              <a:stretch>
                <a:fillRect/>
              </a:stretch>
            </p:blipFill>
            <p:spPr bwMode="auto">
              <a:xfrm rot="12057140" flipV="1">
                <a:off x="8245135" y="311186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3" cstate="screen"/>
              <a:srcRect/>
              <a:stretch>
                <a:fillRect/>
              </a:stretch>
            </p:blipFill>
            <p:spPr bwMode="auto">
              <a:xfrm rot="12057140" flipV="1">
                <a:off x="7733400" y="235719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3" cstate="screen"/>
              <a:srcRect/>
              <a:stretch>
                <a:fillRect/>
              </a:stretch>
            </p:blipFill>
            <p:spPr bwMode="auto">
              <a:xfrm rot="12057140" flipV="1">
                <a:off x="7272375" y="16160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rotWithShape="1">
              <a:blip r:embed="rId5" cstate="screen"/>
              <a:srcRect/>
              <a:stretch>
                <a:fillRect/>
              </a:stretch>
            </p:blipFill>
            <p:spPr bwMode="auto">
              <a:xfrm rot="8981151" flipV="1">
                <a:off x="6626991" y="1711212"/>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平行四边形 115"/>
              <p:cNvSpPr/>
              <p:nvPr/>
            </p:nvSpPr>
            <p:spPr>
              <a:xfrm rot="1200000">
                <a:off x="6825944" y="1597157"/>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平行四边形 116"/>
              <p:cNvSpPr/>
              <p:nvPr/>
            </p:nvSpPr>
            <p:spPr>
              <a:xfrm rot="16200000">
                <a:off x="6645902" y="2019619"/>
                <a:ext cx="740288" cy="477033"/>
              </a:xfrm>
              <a:prstGeom prst="parallelogram">
                <a:avLst>
                  <a:gd name="adj" fmla="val 36484"/>
                </a:avLst>
              </a:prstGeom>
              <a:solidFill>
                <a:srgbClr val="0CAC7E"/>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平行四边形 117"/>
              <p:cNvSpPr/>
              <p:nvPr/>
            </p:nvSpPr>
            <p:spPr>
              <a:xfrm rot="9071256">
                <a:off x="7074221" y="1950233"/>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五边形 118"/>
              <p:cNvSpPr/>
              <p:nvPr/>
            </p:nvSpPr>
            <p:spPr>
              <a:xfrm flipH="1">
                <a:off x="5503720" y="3371869"/>
                <a:ext cx="2227320" cy="568209"/>
              </a:xfrm>
              <a:prstGeom prst="homePlate">
                <a:avLst>
                  <a:gd name="adj" fmla="val 37444"/>
                </a:avLst>
              </a:prstGeom>
              <a:solidFill>
                <a:srgbClr val="0CAC7E"/>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sym typeface="Batang"/>
                </a:endParaRPr>
              </a:p>
            </p:txBody>
          </p:sp>
          <p:sp>
            <p:nvSpPr>
              <p:cNvPr id="24" name="平行四边形 119"/>
              <p:cNvSpPr/>
              <p:nvPr/>
            </p:nvSpPr>
            <p:spPr>
              <a:xfrm rot="1200000">
                <a:off x="7302977" y="2335693"/>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平行四边形 120"/>
              <p:cNvSpPr/>
              <p:nvPr/>
            </p:nvSpPr>
            <p:spPr>
              <a:xfrm rot="16200000">
                <a:off x="7122935" y="2758157"/>
                <a:ext cx="740288" cy="477033"/>
              </a:xfrm>
              <a:prstGeom prst="parallelogram">
                <a:avLst>
                  <a:gd name="adj" fmla="val 36484"/>
                </a:avLst>
              </a:prstGeom>
              <a:solidFill>
                <a:srgbClr val="0CAC7E"/>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平行四边形 121"/>
              <p:cNvSpPr/>
              <p:nvPr/>
            </p:nvSpPr>
            <p:spPr>
              <a:xfrm rot="9071256">
                <a:off x="7551254" y="2688771"/>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平行四边形 122"/>
              <p:cNvSpPr/>
              <p:nvPr/>
            </p:nvSpPr>
            <p:spPr>
              <a:xfrm rot="1200000">
                <a:off x="7780009" y="3083302"/>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平行四边形 123"/>
              <p:cNvSpPr/>
              <p:nvPr/>
            </p:nvSpPr>
            <p:spPr>
              <a:xfrm rot="16200000">
                <a:off x="7599968" y="3505766"/>
                <a:ext cx="740288" cy="477033"/>
              </a:xfrm>
              <a:prstGeom prst="parallelogram">
                <a:avLst>
                  <a:gd name="adj" fmla="val 36484"/>
                </a:avLst>
              </a:prstGeom>
              <a:solidFill>
                <a:srgbClr val="0CAC7E"/>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平行四边形 124"/>
              <p:cNvSpPr/>
              <p:nvPr/>
            </p:nvSpPr>
            <p:spPr>
              <a:xfrm rot="9071256">
                <a:off x="8028285" y="3436379"/>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五边形 125"/>
              <p:cNvSpPr/>
              <p:nvPr/>
            </p:nvSpPr>
            <p:spPr>
              <a:xfrm flipH="1">
                <a:off x="5022115" y="2625012"/>
                <a:ext cx="2238255" cy="568209"/>
              </a:xfrm>
              <a:prstGeom prst="homePlate">
                <a:avLst>
                  <a:gd name="adj" fmla="val 37444"/>
                </a:avLst>
              </a:prstGeom>
              <a:solidFill>
                <a:srgbClr val="0CAC7E"/>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sym typeface="Batang"/>
                </a:endParaRPr>
              </a:p>
            </p:txBody>
          </p:sp>
          <p:sp>
            <p:nvSpPr>
              <p:cNvPr id="31" name="五边形 126"/>
              <p:cNvSpPr/>
              <p:nvPr/>
            </p:nvSpPr>
            <p:spPr>
              <a:xfrm flipH="1">
                <a:off x="4552949" y="1883949"/>
                <a:ext cx="2227320" cy="568209"/>
              </a:xfrm>
              <a:prstGeom prst="homePlate">
                <a:avLst>
                  <a:gd name="adj" fmla="val 40583"/>
                </a:avLst>
              </a:prstGeom>
              <a:solidFill>
                <a:srgbClr val="0CAC7E"/>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sym typeface="Batang"/>
                </a:endParaRPr>
              </a:p>
            </p:txBody>
          </p:sp>
          <p:sp>
            <p:nvSpPr>
              <p:cNvPr id="33" name="矩形 128"/>
              <p:cNvSpPr/>
              <p:nvPr/>
            </p:nvSpPr>
            <p:spPr>
              <a:xfrm rot="10800000">
                <a:off x="6626393" y="1888658"/>
                <a:ext cx="148050" cy="563500"/>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3200">
                  <a:latin typeface="微软雅黑" panose="020B0503020204020204" pitchFamily="34" charset="-122"/>
                  <a:ea typeface="微软雅黑" panose="020B0503020204020204" pitchFamily="34" charset="-122"/>
                  <a:cs typeface="微软雅黑" panose="020B0503020204020204" pitchFamily="34" charset="-122"/>
                  <a:sym typeface="Batang"/>
                </a:endParaRPr>
              </a:p>
            </p:txBody>
          </p:sp>
          <p:sp>
            <p:nvSpPr>
              <p:cNvPr id="34" name="矩形 129"/>
              <p:cNvSpPr/>
              <p:nvPr/>
            </p:nvSpPr>
            <p:spPr>
              <a:xfrm rot="10800000">
                <a:off x="7110671" y="2625011"/>
                <a:ext cx="148050" cy="568209"/>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3200">
                  <a:latin typeface="微软雅黑" panose="020B0503020204020204" pitchFamily="34" charset="-122"/>
                  <a:ea typeface="微软雅黑" panose="020B0503020204020204" pitchFamily="34" charset="-122"/>
                  <a:cs typeface="微软雅黑" panose="020B0503020204020204" pitchFamily="34" charset="-122"/>
                  <a:sym typeface="Batang"/>
                </a:endParaRPr>
              </a:p>
            </p:txBody>
          </p:sp>
          <p:sp>
            <p:nvSpPr>
              <p:cNvPr id="35" name="矩形 130"/>
              <p:cNvSpPr/>
              <p:nvPr/>
            </p:nvSpPr>
            <p:spPr>
              <a:xfrm rot="10800000">
                <a:off x="7377911" y="3371869"/>
                <a:ext cx="354683" cy="568209"/>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3200">
                  <a:latin typeface="微软雅黑" panose="020B0503020204020204" pitchFamily="34" charset="-122"/>
                  <a:ea typeface="微软雅黑" panose="020B0503020204020204" pitchFamily="34" charset="-122"/>
                  <a:cs typeface="微软雅黑" panose="020B0503020204020204" pitchFamily="34" charset="-122"/>
                  <a:sym typeface="Batang"/>
                </a:endParaRPr>
              </a:p>
            </p:txBody>
          </p:sp>
          <p:pic>
            <p:nvPicPr>
              <p:cNvPr id="36" name="Picture 3"/>
              <p:cNvPicPr>
                <a:picLocks noChangeAspect="1" noChangeArrowheads="1"/>
              </p:cNvPicPr>
              <p:nvPr/>
            </p:nvPicPr>
            <p:blipFill rotWithShape="1">
              <a:blip r:embed="rId5" cstate="screen"/>
              <a:srcRect/>
              <a:stretch>
                <a:fillRect/>
              </a:stretch>
            </p:blipFill>
            <p:spPr bwMode="auto">
              <a:xfrm rot="19878225" flipV="1">
                <a:off x="7637917" y="3214337"/>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rotWithShape="1">
              <a:blip r:embed="rId5" cstate="screen"/>
              <a:srcRect/>
              <a:stretch>
                <a:fillRect/>
              </a:stretch>
            </p:blipFill>
            <p:spPr bwMode="auto">
              <a:xfrm rot="19878225" flipV="1">
                <a:off x="7113625" y="2493408"/>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组合 133"/>
              <p:cNvGrpSpPr>
                <a:grpSpLocks noChangeAspect="1"/>
              </p:cNvGrpSpPr>
              <p:nvPr/>
            </p:nvGrpSpPr>
            <p:grpSpPr>
              <a:xfrm>
                <a:off x="7088733" y="1591929"/>
                <a:ext cx="339976" cy="286883"/>
                <a:chOff x="2162176" y="-104775"/>
                <a:chExt cx="1655763" cy="1417638"/>
              </a:xfrm>
              <a:solidFill>
                <a:srgbClr val="3666D7"/>
              </a:solidFill>
            </p:grpSpPr>
            <p:sp>
              <p:nvSpPr>
                <p:cNvPr id="61"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solidFill>
                  <a:schemeClr val="bg1">
                    <a:lumMod val="50000"/>
                  </a:schemeClr>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solidFill>
                  <a:schemeClr val="bg1">
                    <a:lumMod val="50000"/>
                  </a:schemeClr>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0" name="文本框 137"/>
              <p:cNvSpPr txBox="1"/>
              <p:nvPr/>
            </p:nvSpPr>
            <p:spPr>
              <a:xfrm>
                <a:off x="5325470" y="2033372"/>
                <a:ext cx="905736" cy="277053"/>
              </a:xfrm>
              <a:prstGeom prst="rect">
                <a:avLst/>
              </a:prstGeom>
              <a:noFill/>
            </p:spPr>
            <p:txBody>
              <a:bodyPr wrap="none" lIns="91416" tIns="45708" rIns="91416" bIns="45708" rtlCol="0">
                <a:spAutoFit/>
              </a:bodyPr>
              <a:lstStyle/>
              <a:p>
                <a:r>
                  <a:rPr lang="en-US" altLang="zh-CN" dirty="0">
                    <a:solidFill>
                      <a:schemeClr val="bg1"/>
                    </a:solidFill>
                    <a:latin typeface="Arial" panose="020B0604020202020204" pitchFamily="34" charset="0"/>
                    <a:ea typeface="微软雅黑" panose="020B0503020204020204" pitchFamily="34" charset="-122"/>
                    <a:cs typeface="Arial" panose="020B0604020202020204" pitchFamily="34" charset="0"/>
                  </a:rPr>
                  <a:t>NỤ CƯỜI</a:t>
                </a:r>
                <a:endParaRPr lang="zh-CN" altLang="en-US"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138"/>
              <p:cNvSpPr txBox="1"/>
              <p:nvPr/>
            </p:nvSpPr>
            <p:spPr>
              <a:xfrm>
                <a:off x="5800291" y="2762332"/>
                <a:ext cx="1187136" cy="300142"/>
              </a:xfrm>
              <a:prstGeom prst="rect">
                <a:avLst/>
              </a:prstGeom>
              <a:noFill/>
            </p:spPr>
            <p:txBody>
              <a:bodyPr wrap="none" lIns="91416" tIns="45708" rIns="91416" bIns="45708" rtlCol="0">
                <a:spAutoFit/>
              </a:bodyPr>
              <a:lstStyle/>
              <a:p>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CHỦ ĐỘNG</a:t>
                </a:r>
                <a:endPar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文本框 139"/>
              <p:cNvSpPr txBox="1"/>
              <p:nvPr/>
            </p:nvSpPr>
            <p:spPr>
              <a:xfrm>
                <a:off x="6075161" y="3527763"/>
                <a:ext cx="138548" cy="300142"/>
              </a:xfrm>
              <a:prstGeom prst="rect">
                <a:avLst/>
              </a:prstGeom>
              <a:noFill/>
            </p:spPr>
            <p:txBody>
              <a:bodyPr wrap="none" lIns="91416" tIns="45708" rIns="91416" bIns="45708" rtlCol="0">
                <a:spAutoFit/>
              </a:bodyPr>
              <a:lstStyle/>
              <a:p>
                <a:endPar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43" name="组合 140"/>
              <p:cNvGrpSpPr/>
              <p:nvPr/>
            </p:nvGrpSpPr>
            <p:grpSpPr>
              <a:xfrm>
                <a:off x="6901085" y="2030573"/>
                <a:ext cx="218826" cy="477753"/>
                <a:chOff x="5038767" y="1303073"/>
                <a:chExt cx="325210" cy="720403"/>
              </a:xfrm>
            </p:grpSpPr>
            <p:sp>
              <p:nvSpPr>
                <p:cNvPr id="56" name="Freeform 22"/>
                <p:cNvSpPr/>
                <p:nvPr/>
              </p:nvSpPr>
              <p:spPr bwMode="auto">
                <a:xfrm>
                  <a:off x="5122540" y="1634458"/>
                  <a:ext cx="100858" cy="389018"/>
                </a:xfrm>
                <a:custGeom>
                  <a:avLst/>
                  <a:gdLst>
                    <a:gd name="T0" fmla="*/ 14 w 21"/>
                    <a:gd name="T1" fmla="*/ 78 h 80"/>
                    <a:gd name="T2" fmla="*/ 7 w 21"/>
                    <a:gd name="T3" fmla="*/ 67 h 80"/>
                    <a:gd name="T4" fmla="*/ 7 w 21"/>
                    <a:gd name="T5" fmla="*/ 16 h 80"/>
                    <a:gd name="T6" fmla="*/ 0 w 21"/>
                    <a:gd name="T7" fmla="*/ 6 h 80"/>
                    <a:gd name="T8" fmla="*/ 7 w 21"/>
                    <a:gd name="T9" fmla="*/ 3 h 80"/>
                    <a:gd name="T10" fmla="*/ 14 w 21"/>
                    <a:gd name="T11" fmla="*/ 6 h 80"/>
                    <a:gd name="T12" fmla="*/ 21 w 21"/>
                    <a:gd name="T13" fmla="*/ 17 h 80"/>
                    <a:gd name="T14" fmla="*/ 21 w 21"/>
                    <a:gd name="T15" fmla="*/ 75 h 80"/>
                    <a:gd name="T16" fmla="*/ 14 w 21"/>
                    <a:gd name="T1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0">
                      <a:moveTo>
                        <a:pt x="14" y="78"/>
                      </a:moveTo>
                      <a:cubicBezTo>
                        <a:pt x="9" y="75"/>
                        <a:pt x="7" y="72"/>
                        <a:pt x="7" y="67"/>
                      </a:cubicBezTo>
                      <a:cubicBezTo>
                        <a:pt x="7" y="16"/>
                        <a:pt x="7" y="16"/>
                        <a:pt x="7" y="16"/>
                      </a:cubicBezTo>
                      <a:cubicBezTo>
                        <a:pt x="2" y="13"/>
                        <a:pt x="0" y="10"/>
                        <a:pt x="0" y="6"/>
                      </a:cubicBezTo>
                      <a:cubicBezTo>
                        <a:pt x="0" y="1"/>
                        <a:pt x="2" y="0"/>
                        <a:pt x="7" y="3"/>
                      </a:cubicBezTo>
                      <a:cubicBezTo>
                        <a:pt x="14" y="6"/>
                        <a:pt x="14" y="6"/>
                        <a:pt x="14" y="6"/>
                      </a:cubicBezTo>
                      <a:cubicBezTo>
                        <a:pt x="19" y="9"/>
                        <a:pt x="21" y="13"/>
                        <a:pt x="21" y="17"/>
                      </a:cubicBezTo>
                      <a:cubicBezTo>
                        <a:pt x="21" y="75"/>
                        <a:pt x="21" y="75"/>
                        <a:pt x="21" y="75"/>
                      </a:cubicBezTo>
                      <a:cubicBezTo>
                        <a:pt x="21" y="79"/>
                        <a:pt x="19" y="80"/>
                        <a:pt x="14" y="78"/>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Freeform 23"/>
                <p:cNvSpPr/>
                <p:nvPr/>
              </p:nvSpPr>
              <p:spPr bwMode="auto">
                <a:xfrm>
                  <a:off x="5038767" y="1303073"/>
                  <a:ext cx="47341" cy="139964"/>
                </a:xfrm>
                <a:custGeom>
                  <a:avLst/>
                  <a:gdLst>
                    <a:gd name="T0" fmla="*/ 0 w 10"/>
                    <a:gd name="T1" fmla="*/ 15 h 29"/>
                    <a:gd name="T2" fmla="*/ 3 w 10"/>
                    <a:gd name="T3" fmla="*/ 17 h 29"/>
                    <a:gd name="T4" fmla="*/ 4 w 10"/>
                    <a:gd name="T5" fmla="*/ 21 h 29"/>
                    <a:gd name="T6" fmla="*/ 5 w 10"/>
                    <a:gd name="T7" fmla="*/ 25 h 29"/>
                    <a:gd name="T8" fmla="*/ 7 w 10"/>
                    <a:gd name="T9" fmla="*/ 23 h 29"/>
                    <a:gd name="T10" fmla="*/ 5 w 10"/>
                    <a:gd name="T11" fmla="*/ 17 h 29"/>
                    <a:gd name="T12" fmla="*/ 2 w 10"/>
                    <a:gd name="T13" fmla="*/ 10 h 29"/>
                    <a:gd name="T14" fmla="*/ 1 w 10"/>
                    <a:gd name="T15" fmla="*/ 4 h 29"/>
                    <a:gd name="T16" fmla="*/ 2 w 10"/>
                    <a:gd name="T17" fmla="*/ 1 h 29"/>
                    <a:gd name="T18" fmla="*/ 5 w 10"/>
                    <a:gd name="T19" fmla="*/ 1 h 29"/>
                    <a:gd name="T20" fmla="*/ 9 w 10"/>
                    <a:gd name="T21" fmla="*/ 4 h 29"/>
                    <a:gd name="T22" fmla="*/ 10 w 10"/>
                    <a:gd name="T23" fmla="*/ 8 h 29"/>
                    <a:gd name="T24" fmla="*/ 10 w 10"/>
                    <a:gd name="T25" fmla="*/ 13 h 29"/>
                    <a:gd name="T26" fmla="*/ 7 w 10"/>
                    <a:gd name="T27" fmla="*/ 11 h 29"/>
                    <a:gd name="T28" fmla="*/ 7 w 10"/>
                    <a:gd name="T29" fmla="*/ 6 h 29"/>
                    <a:gd name="T30" fmla="*/ 6 w 10"/>
                    <a:gd name="T31" fmla="*/ 4 h 29"/>
                    <a:gd name="T32" fmla="*/ 4 w 10"/>
                    <a:gd name="T33" fmla="*/ 4 h 29"/>
                    <a:gd name="T34" fmla="*/ 4 w 10"/>
                    <a:gd name="T35" fmla="*/ 5 h 29"/>
                    <a:gd name="T36" fmla="*/ 6 w 10"/>
                    <a:gd name="T37" fmla="*/ 12 h 29"/>
                    <a:gd name="T38" fmla="*/ 9 w 10"/>
                    <a:gd name="T39" fmla="*/ 18 h 29"/>
                    <a:gd name="T40" fmla="*/ 10 w 10"/>
                    <a:gd name="T41" fmla="*/ 25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7"/>
                        <a:pt x="3" y="17"/>
                        <a:pt x="3" y="17"/>
                      </a:cubicBezTo>
                      <a:cubicBezTo>
                        <a:pt x="4" y="21"/>
                        <a:pt x="4" y="21"/>
                        <a:pt x="4" y="21"/>
                      </a:cubicBezTo>
                      <a:cubicBezTo>
                        <a:pt x="4" y="23"/>
                        <a:pt x="4" y="24"/>
                        <a:pt x="5" y="25"/>
                      </a:cubicBezTo>
                      <a:cubicBezTo>
                        <a:pt x="6" y="26"/>
                        <a:pt x="7" y="25"/>
                        <a:pt x="7" y="23"/>
                      </a:cubicBezTo>
                      <a:cubicBezTo>
                        <a:pt x="7" y="21"/>
                        <a:pt x="6" y="19"/>
                        <a:pt x="5" y="17"/>
                      </a:cubicBezTo>
                      <a:cubicBezTo>
                        <a:pt x="2" y="10"/>
                        <a:pt x="2" y="10"/>
                        <a:pt x="2" y="10"/>
                      </a:cubicBezTo>
                      <a:cubicBezTo>
                        <a:pt x="1" y="8"/>
                        <a:pt x="1" y="6"/>
                        <a:pt x="1" y="4"/>
                      </a:cubicBezTo>
                      <a:cubicBezTo>
                        <a:pt x="1" y="2"/>
                        <a:pt x="1" y="1"/>
                        <a:pt x="2" y="1"/>
                      </a:cubicBezTo>
                      <a:cubicBezTo>
                        <a:pt x="3" y="0"/>
                        <a:pt x="4" y="0"/>
                        <a:pt x="5" y="1"/>
                      </a:cubicBezTo>
                      <a:cubicBezTo>
                        <a:pt x="7" y="2"/>
                        <a:pt x="8" y="3"/>
                        <a:pt x="9" y="4"/>
                      </a:cubicBezTo>
                      <a:cubicBezTo>
                        <a:pt x="10" y="5"/>
                        <a:pt x="10" y="7"/>
                        <a:pt x="10" y="8"/>
                      </a:cubicBezTo>
                      <a:cubicBezTo>
                        <a:pt x="10" y="13"/>
                        <a:pt x="10" y="13"/>
                        <a:pt x="10" y="13"/>
                      </a:cubicBezTo>
                      <a:cubicBezTo>
                        <a:pt x="7" y="11"/>
                        <a:pt x="7" y="11"/>
                        <a:pt x="7" y="11"/>
                      </a:cubicBezTo>
                      <a:cubicBezTo>
                        <a:pt x="7" y="6"/>
                        <a:pt x="7" y="6"/>
                        <a:pt x="7" y="6"/>
                      </a:cubicBezTo>
                      <a:cubicBezTo>
                        <a:pt x="7" y="5"/>
                        <a:pt x="7" y="4"/>
                        <a:pt x="6" y="4"/>
                      </a:cubicBezTo>
                      <a:cubicBezTo>
                        <a:pt x="5" y="4"/>
                        <a:pt x="5" y="3"/>
                        <a:pt x="4" y="4"/>
                      </a:cubicBezTo>
                      <a:cubicBezTo>
                        <a:pt x="4" y="4"/>
                        <a:pt x="4" y="5"/>
                        <a:pt x="4" y="5"/>
                      </a:cubicBezTo>
                      <a:cubicBezTo>
                        <a:pt x="4" y="7"/>
                        <a:pt x="5" y="9"/>
                        <a:pt x="6" y="12"/>
                      </a:cubicBezTo>
                      <a:cubicBezTo>
                        <a:pt x="9" y="18"/>
                        <a:pt x="9" y="18"/>
                        <a:pt x="9" y="18"/>
                      </a:cubicBezTo>
                      <a:cubicBezTo>
                        <a:pt x="10" y="21"/>
                        <a:pt x="10" y="23"/>
                        <a:pt x="10" y="25"/>
                      </a:cubicBezTo>
                      <a:cubicBezTo>
                        <a:pt x="10" y="26"/>
                        <a:pt x="10" y="27"/>
                        <a:pt x="9" y="28"/>
                      </a:cubicBezTo>
                      <a:cubicBezTo>
                        <a:pt x="8" y="29"/>
                        <a:pt x="7" y="29"/>
                        <a:pt x="5" y="28"/>
                      </a:cubicBezTo>
                      <a:cubicBezTo>
                        <a:pt x="2"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Freeform 24"/>
                <p:cNvSpPr/>
                <p:nvPr/>
              </p:nvSpPr>
              <p:spPr bwMode="auto">
                <a:xfrm>
                  <a:off x="5131390" y="1346297"/>
                  <a:ext cx="53516" cy="146139"/>
                </a:xfrm>
                <a:custGeom>
                  <a:avLst/>
                  <a:gdLst>
                    <a:gd name="T0" fmla="*/ 26 w 26"/>
                    <a:gd name="T1" fmla="*/ 14 h 71"/>
                    <a:gd name="T2" fmla="*/ 26 w 26"/>
                    <a:gd name="T3" fmla="*/ 21 h 71"/>
                    <a:gd name="T4" fmla="*/ 16 w 26"/>
                    <a:gd name="T5" fmla="*/ 17 h 71"/>
                    <a:gd name="T6" fmla="*/ 16 w 26"/>
                    <a:gd name="T7" fmla="*/ 71 h 71"/>
                    <a:gd name="T8" fmla="*/ 7 w 26"/>
                    <a:gd name="T9" fmla="*/ 66 h 71"/>
                    <a:gd name="T10" fmla="*/ 7 w 26"/>
                    <a:gd name="T11" fmla="*/ 12 h 71"/>
                    <a:gd name="T12" fmla="*/ 0 w 26"/>
                    <a:gd name="T13" fmla="*/ 7 h 71"/>
                    <a:gd name="T14" fmla="*/ 0 w 26"/>
                    <a:gd name="T15" fmla="*/ 2 h 71"/>
                    <a:gd name="T16" fmla="*/ 0 w 26"/>
                    <a:gd name="T17" fmla="*/ 0 h 71"/>
                    <a:gd name="T18" fmla="*/ 26 w 26"/>
                    <a:gd name="T19"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4"/>
                      </a:moveTo>
                      <a:lnTo>
                        <a:pt x="26" y="21"/>
                      </a:lnTo>
                      <a:lnTo>
                        <a:pt x="16" y="17"/>
                      </a:lnTo>
                      <a:lnTo>
                        <a:pt x="16" y="71"/>
                      </a:lnTo>
                      <a:lnTo>
                        <a:pt x="7" y="66"/>
                      </a:lnTo>
                      <a:lnTo>
                        <a:pt x="7" y="12"/>
                      </a:lnTo>
                      <a:lnTo>
                        <a:pt x="0" y="7"/>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Freeform 25"/>
                <p:cNvSpPr/>
                <p:nvPr/>
              </p:nvSpPr>
              <p:spPr bwMode="auto">
                <a:xfrm>
                  <a:off x="5228129" y="1399813"/>
                  <a:ext cx="43225" cy="150256"/>
                </a:xfrm>
                <a:custGeom>
                  <a:avLst/>
                  <a:gdLst>
                    <a:gd name="T0" fmla="*/ 0 w 21"/>
                    <a:gd name="T1" fmla="*/ 0 h 73"/>
                    <a:gd name="T2" fmla="*/ 21 w 21"/>
                    <a:gd name="T3" fmla="*/ 12 h 73"/>
                    <a:gd name="T4" fmla="*/ 21 w 21"/>
                    <a:gd name="T5" fmla="*/ 19 h 73"/>
                    <a:gd name="T6" fmla="*/ 10 w 21"/>
                    <a:gd name="T7" fmla="*/ 12 h 73"/>
                    <a:gd name="T8" fmla="*/ 10 w 21"/>
                    <a:gd name="T9" fmla="*/ 31 h 73"/>
                    <a:gd name="T10" fmla="*/ 19 w 21"/>
                    <a:gd name="T11" fmla="*/ 38 h 73"/>
                    <a:gd name="T12" fmla="*/ 19 w 21"/>
                    <a:gd name="T13" fmla="*/ 45 h 73"/>
                    <a:gd name="T14" fmla="*/ 10 w 21"/>
                    <a:gd name="T15" fmla="*/ 38 h 73"/>
                    <a:gd name="T16" fmla="*/ 10 w 21"/>
                    <a:gd name="T17" fmla="*/ 59 h 73"/>
                    <a:gd name="T18" fmla="*/ 21 w 21"/>
                    <a:gd name="T19" fmla="*/ 66 h 73"/>
                    <a:gd name="T20" fmla="*/ 21 w 21"/>
                    <a:gd name="T21" fmla="*/ 73 h 73"/>
                    <a:gd name="T22" fmla="*/ 0 w 21"/>
                    <a:gd name="T23" fmla="*/ 62 h 73"/>
                    <a:gd name="T24" fmla="*/ 0 w 21"/>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73">
                      <a:moveTo>
                        <a:pt x="0" y="0"/>
                      </a:moveTo>
                      <a:lnTo>
                        <a:pt x="21" y="12"/>
                      </a:lnTo>
                      <a:lnTo>
                        <a:pt x="21" y="19"/>
                      </a:lnTo>
                      <a:lnTo>
                        <a:pt x="10" y="12"/>
                      </a:lnTo>
                      <a:lnTo>
                        <a:pt x="10" y="31"/>
                      </a:lnTo>
                      <a:lnTo>
                        <a:pt x="19" y="38"/>
                      </a:lnTo>
                      <a:lnTo>
                        <a:pt x="19" y="45"/>
                      </a:lnTo>
                      <a:lnTo>
                        <a:pt x="10" y="38"/>
                      </a:lnTo>
                      <a:lnTo>
                        <a:pt x="10" y="59"/>
                      </a:lnTo>
                      <a:lnTo>
                        <a:pt x="21" y="66"/>
                      </a:lnTo>
                      <a:lnTo>
                        <a:pt x="21" y="73"/>
                      </a:lnTo>
                      <a:lnTo>
                        <a:pt x="0" y="62"/>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Freeform 26"/>
                <p:cNvSpPr>
                  <a:spLocks noEditPoints="1"/>
                </p:cNvSpPr>
                <p:nvPr/>
              </p:nvSpPr>
              <p:spPr bwMode="auto">
                <a:xfrm>
                  <a:off x="5316636" y="1449212"/>
                  <a:ext cx="47341" cy="135847"/>
                </a:xfrm>
                <a:custGeom>
                  <a:avLst/>
                  <a:gdLst>
                    <a:gd name="T0" fmla="*/ 0 w 10"/>
                    <a:gd name="T1" fmla="*/ 0 h 28"/>
                    <a:gd name="T2" fmla="*/ 7 w 10"/>
                    <a:gd name="T3" fmla="*/ 4 h 28"/>
                    <a:gd name="T4" fmla="*/ 10 w 10"/>
                    <a:gd name="T5" fmla="*/ 10 h 28"/>
                    <a:gd name="T6" fmla="*/ 10 w 10"/>
                    <a:gd name="T7" fmla="*/ 17 h 28"/>
                    <a:gd name="T8" fmla="*/ 8 w 10"/>
                    <a:gd name="T9" fmla="*/ 18 h 28"/>
                    <a:gd name="T10" fmla="*/ 4 w 10"/>
                    <a:gd name="T11" fmla="*/ 16 h 28"/>
                    <a:gd name="T12" fmla="*/ 3 w 10"/>
                    <a:gd name="T13" fmla="*/ 16 h 28"/>
                    <a:gd name="T14" fmla="*/ 3 w 10"/>
                    <a:gd name="T15" fmla="*/ 28 h 28"/>
                    <a:gd name="T16" fmla="*/ 0 w 10"/>
                    <a:gd name="T17" fmla="*/ 26 h 28"/>
                    <a:gd name="T18" fmla="*/ 0 w 10"/>
                    <a:gd name="T19" fmla="*/ 0 h 28"/>
                    <a:gd name="T20" fmla="*/ 5 w 10"/>
                    <a:gd name="T21" fmla="*/ 14 h 28"/>
                    <a:gd name="T22" fmla="*/ 6 w 10"/>
                    <a:gd name="T23" fmla="*/ 14 h 28"/>
                    <a:gd name="T24" fmla="*/ 7 w 10"/>
                    <a:gd name="T25" fmla="*/ 14 h 28"/>
                    <a:gd name="T26" fmla="*/ 7 w 10"/>
                    <a:gd name="T27" fmla="*/ 8 h 28"/>
                    <a:gd name="T28" fmla="*/ 5 w 10"/>
                    <a:gd name="T29" fmla="*/ 6 h 28"/>
                    <a:gd name="T30" fmla="*/ 3 w 10"/>
                    <a:gd name="T31" fmla="*/ 5 h 28"/>
                    <a:gd name="T32" fmla="*/ 3 w 10"/>
                    <a:gd name="T33" fmla="*/ 13 h 28"/>
                    <a:gd name="T34" fmla="*/ 5 w 10"/>
                    <a:gd name="T35"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7"/>
                        <a:pt x="10" y="17"/>
                        <a:pt x="10" y="17"/>
                      </a:cubicBezTo>
                      <a:cubicBezTo>
                        <a:pt x="10" y="19"/>
                        <a:pt x="9" y="19"/>
                        <a:pt x="8" y="18"/>
                      </a:cubicBezTo>
                      <a:cubicBezTo>
                        <a:pt x="7" y="18"/>
                        <a:pt x="6" y="18"/>
                        <a:pt x="4" y="16"/>
                      </a:cubicBezTo>
                      <a:cubicBezTo>
                        <a:pt x="3" y="16"/>
                        <a:pt x="3" y="16"/>
                        <a:pt x="3" y="16"/>
                      </a:cubicBezTo>
                      <a:cubicBezTo>
                        <a:pt x="3" y="28"/>
                        <a:pt x="3" y="28"/>
                        <a:pt x="3" y="28"/>
                      </a:cubicBezTo>
                      <a:cubicBezTo>
                        <a:pt x="0" y="26"/>
                        <a:pt x="0" y="26"/>
                        <a:pt x="0" y="26"/>
                      </a:cubicBezTo>
                      <a:lnTo>
                        <a:pt x="0" y="0"/>
                      </a:lnTo>
                      <a:close/>
                      <a:moveTo>
                        <a:pt x="5" y="14"/>
                      </a:moveTo>
                      <a:cubicBezTo>
                        <a:pt x="6" y="14"/>
                        <a:pt x="6" y="14"/>
                        <a:pt x="6" y="14"/>
                      </a:cubicBezTo>
                      <a:cubicBezTo>
                        <a:pt x="7" y="14"/>
                        <a:pt x="7" y="14"/>
                        <a:pt x="7" y="14"/>
                      </a:cubicBezTo>
                      <a:cubicBezTo>
                        <a:pt x="7" y="8"/>
                        <a:pt x="7" y="8"/>
                        <a:pt x="7" y="8"/>
                      </a:cubicBezTo>
                      <a:cubicBezTo>
                        <a:pt x="7" y="7"/>
                        <a:pt x="6" y="7"/>
                        <a:pt x="5" y="6"/>
                      </a:cubicBezTo>
                      <a:cubicBezTo>
                        <a:pt x="3" y="5"/>
                        <a:pt x="3" y="5"/>
                        <a:pt x="3" y="5"/>
                      </a:cubicBezTo>
                      <a:cubicBezTo>
                        <a:pt x="3" y="13"/>
                        <a:pt x="3" y="13"/>
                        <a:pt x="3" y="13"/>
                      </a:cubicBezTo>
                      <a:lnTo>
                        <a:pt x="5"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4" name="组合 147"/>
              <p:cNvGrpSpPr/>
              <p:nvPr/>
            </p:nvGrpSpPr>
            <p:grpSpPr>
              <a:xfrm>
                <a:off x="7386672" y="2749493"/>
                <a:ext cx="224012" cy="498227"/>
                <a:chOff x="5846145" y="2700653"/>
                <a:chExt cx="332915" cy="751275"/>
              </a:xfrm>
            </p:grpSpPr>
            <p:sp>
              <p:nvSpPr>
                <p:cNvPr id="51" name="Freeform 28"/>
                <p:cNvSpPr/>
                <p:nvPr/>
              </p:nvSpPr>
              <p:spPr bwMode="auto">
                <a:xfrm>
                  <a:off x="5846145" y="2978521"/>
                  <a:ext cx="253170" cy="473407"/>
                </a:xfrm>
                <a:custGeom>
                  <a:avLst/>
                  <a:gdLst>
                    <a:gd name="T0" fmla="*/ 7 w 52"/>
                    <a:gd name="T1" fmla="*/ 2 h 97"/>
                    <a:gd name="T2" fmla="*/ 31 w 52"/>
                    <a:gd name="T3" fmla="*/ 15 h 97"/>
                    <a:gd name="T4" fmla="*/ 52 w 52"/>
                    <a:gd name="T5" fmla="*/ 47 h 97"/>
                    <a:gd name="T6" fmla="*/ 52 w 52"/>
                    <a:gd name="T7" fmla="*/ 49 h 97"/>
                    <a:gd name="T8" fmla="*/ 31 w 52"/>
                    <a:gd name="T9" fmla="*/ 58 h 97"/>
                    <a:gd name="T10" fmla="*/ 15 w 52"/>
                    <a:gd name="T11" fmla="*/ 58 h 97"/>
                    <a:gd name="T12" fmla="*/ 15 w 52"/>
                    <a:gd name="T13" fmla="*/ 65 h 97"/>
                    <a:gd name="T14" fmla="*/ 46 w 52"/>
                    <a:gd name="T15" fmla="*/ 82 h 97"/>
                    <a:gd name="T16" fmla="*/ 52 w 52"/>
                    <a:gd name="T17" fmla="*/ 92 h 97"/>
                    <a:gd name="T18" fmla="*/ 46 w 52"/>
                    <a:gd name="T19" fmla="*/ 95 h 97"/>
                    <a:gd name="T20" fmla="*/ 7 w 52"/>
                    <a:gd name="T21" fmla="*/ 74 h 97"/>
                    <a:gd name="T22" fmla="*/ 1 w 52"/>
                    <a:gd name="T23" fmla="*/ 63 h 97"/>
                    <a:gd name="T24" fmla="*/ 1 w 52"/>
                    <a:gd name="T25" fmla="*/ 50 h 97"/>
                    <a:gd name="T26" fmla="*/ 31 w 52"/>
                    <a:gd name="T27" fmla="*/ 45 h 97"/>
                    <a:gd name="T28" fmla="*/ 38 w 52"/>
                    <a:gd name="T29" fmla="*/ 42 h 97"/>
                    <a:gd name="T30" fmla="*/ 38 w 52"/>
                    <a:gd name="T31" fmla="*/ 39 h 97"/>
                    <a:gd name="T32" fmla="*/ 31 w 52"/>
                    <a:gd name="T33" fmla="*/ 29 h 97"/>
                    <a:gd name="T34" fmla="*/ 8 w 52"/>
                    <a:gd name="T35" fmla="*/ 16 h 97"/>
                    <a:gd name="T36" fmla="*/ 0 w 52"/>
                    <a:gd name="T37" fmla="*/ 5 h 97"/>
                    <a:gd name="T38" fmla="*/ 7 w 52"/>
                    <a:gd name="T39"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97">
                      <a:moveTo>
                        <a:pt x="7" y="2"/>
                      </a:moveTo>
                      <a:cubicBezTo>
                        <a:pt x="31" y="15"/>
                        <a:pt x="31" y="15"/>
                        <a:pt x="31" y="15"/>
                      </a:cubicBezTo>
                      <a:cubicBezTo>
                        <a:pt x="45" y="23"/>
                        <a:pt x="52" y="34"/>
                        <a:pt x="52" y="47"/>
                      </a:cubicBezTo>
                      <a:cubicBezTo>
                        <a:pt x="52" y="49"/>
                        <a:pt x="52" y="49"/>
                        <a:pt x="52" y="49"/>
                      </a:cubicBezTo>
                      <a:cubicBezTo>
                        <a:pt x="52" y="63"/>
                        <a:pt x="45" y="66"/>
                        <a:pt x="31" y="58"/>
                      </a:cubicBezTo>
                      <a:cubicBezTo>
                        <a:pt x="20" y="52"/>
                        <a:pt x="15" y="52"/>
                        <a:pt x="15" y="58"/>
                      </a:cubicBezTo>
                      <a:cubicBezTo>
                        <a:pt x="15" y="65"/>
                        <a:pt x="15" y="65"/>
                        <a:pt x="15" y="65"/>
                      </a:cubicBezTo>
                      <a:cubicBezTo>
                        <a:pt x="46" y="82"/>
                        <a:pt x="46" y="82"/>
                        <a:pt x="46" y="82"/>
                      </a:cubicBezTo>
                      <a:cubicBezTo>
                        <a:pt x="50" y="84"/>
                        <a:pt x="52" y="88"/>
                        <a:pt x="52" y="92"/>
                      </a:cubicBezTo>
                      <a:cubicBezTo>
                        <a:pt x="52" y="96"/>
                        <a:pt x="50" y="97"/>
                        <a:pt x="46" y="95"/>
                      </a:cubicBezTo>
                      <a:cubicBezTo>
                        <a:pt x="7" y="74"/>
                        <a:pt x="7" y="74"/>
                        <a:pt x="7" y="74"/>
                      </a:cubicBezTo>
                      <a:cubicBezTo>
                        <a:pt x="3" y="71"/>
                        <a:pt x="1" y="68"/>
                        <a:pt x="1" y="63"/>
                      </a:cubicBezTo>
                      <a:cubicBezTo>
                        <a:pt x="1" y="50"/>
                        <a:pt x="1" y="50"/>
                        <a:pt x="1" y="50"/>
                      </a:cubicBezTo>
                      <a:cubicBezTo>
                        <a:pt x="1" y="35"/>
                        <a:pt x="11" y="33"/>
                        <a:pt x="31" y="45"/>
                      </a:cubicBezTo>
                      <a:cubicBezTo>
                        <a:pt x="36" y="47"/>
                        <a:pt x="38" y="46"/>
                        <a:pt x="38" y="42"/>
                      </a:cubicBezTo>
                      <a:cubicBezTo>
                        <a:pt x="38" y="39"/>
                        <a:pt x="38" y="39"/>
                        <a:pt x="38" y="39"/>
                      </a:cubicBezTo>
                      <a:cubicBezTo>
                        <a:pt x="38" y="35"/>
                        <a:pt x="36" y="32"/>
                        <a:pt x="31" y="29"/>
                      </a:cubicBezTo>
                      <a:cubicBezTo>
                        <a:pt x="8" y="16"/>
                        <a:pt x="8" y="16"/>
                        <a:pt x="8" y="16"/>
                      </a:cubicBezTo>
                      <a:cubicBezTo>
                        <a:pt x="3" y="13"/>
                        <a:pt x="0" y="10"/>
                        <a:pt x="0" y="5"/>
                      </a:cubicBezTo>
                      <a:cubicBezTo>
                        <a:pt x="0" y="1"/>
                        <a:pt x="3" y="0"/>
                        <a:pt x="7" y="2"/>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Freeform 29"/>
                <p:cNvSpPr/>
                <p:nvPr/>
              </p:nvSpPr>
              <p:spPr bwMode="auto">
                <a:xfrm>
                  <a:off x="5855909" y="2700653"/>
                  <a:ext cx="49399" cy="142023"/>
                </a:xfrm>
                <a:custGeom>
                  <a:avLst/>
                  <a:gdLst>
                    <a:gd name="T0" fmla="*/ 0 w 10"/>
                    <a:gd name="T1" fmla="*/ 15 h 29"/>
                    <a:gd name="T2" fmla="*/ 3 w 10"/>
                    <a:gd name="T3" fmla="*/ 16 h 29"/>
                    <a:gd name="T4" fmla="*/ 3 w 10"/>
                    <a:gd name="T5" fmla="*/ 21 h 29"/>
                    <a:gd name="T6" fmla="*/ 5 w 10"/>
                    <a:gd name="T7" fmla="*/ 25 h 29"/>
                    <a:gd name="T8" fmla="*/ 6 w 10"/>
                    <a:gd name="T9" fmla="*/ 23 h 29"/>
                    <a:gd name="T10" fmla="*/ 5 w 10"/>
                    <a:gd name="T11" fmla="*/ 16 h 29"/>
                    <a:gd name="T12" fmla="*/ 2 w 10"/>
                    <a:gd name="T13" fmla="*/ 10 h 29"/>
                    <a:gd name="T14" fmla="*/ 0 w 10"/>
                    <a:gd name="T15" fmla="*/ 4 h 29"/>
                    <a:gd name="T16" fmla="*/ 1 w 10"/>
                    <a:gd name="T17" fmla="*/ 0 h 29"/>
                    <a:gd name="T18" fmla="*/ 5 w 10"/>
                    <a:gd name="T19" fmla="*/ 1 h 29"/>
                    <a:gd name="T20" fmla="*/ 8 w 10"/>
                    <a:gd name="T21" fmla="*/ 4 h 29"/>
                    <a:gd name="T22" fmla="*/ 10 w 10"/>
                    <a:gd name="T23" fmla="*/ 8 h 29"/>
                    <a:gd name="T24" fmla="*/ 10 w 10"/>
                    <a:gd name="T25" fmla="*/ 12 h 29"/>
                    <a:gd name="T26" fmla="*/ 6 w 10"/>
                    <a:gd name="T27" fmla="*/ 11 h 29"/>
                    <a:gd name="T28" fmla="*/ 6 w 10"/>
                    <a:gd name="T29" fmla="*/ 6 h 29"/>
                    <a:gd name="T30" fmla="*/ 5 w 10"/>
                    <a:gd name="T31" fmla="*/ 4 h 29"/>
                    <a:gd name="T32" fmla="*/ 4 w 10"/>
                    <a:gd name="T33" fmla="*/ 3 h 29"/>
                    <a:gd name="T34" fmla="*/ 3 w 10"/>
                    <a:gd name="T35" fmla="*/ 5 h 29"/>
                    <a:gd name="T36" fmla="*/ 5 w 10"/>
                    <a:gd name="T37" fmla="*/ 11 h 29"/>
                    <a:gd name="T38" fmla="*/ 8 w 10"/>
                    <a:gd name="T39" fmla="*/ 18 h 29"/>
                    <a:gd name="T40" fmla="*/ 10 w 10"/>
                    <a:gd name="T41" fmla="*/ 24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6"/>
                        <a:pt x="3" y="16"/>
                        <a:pt x="3" y="16"/>
                      </a:cubicBezTo>
                      <a:cubicBezTo>
                        <a:pt x="3" y="21"/>
                        <a:pt x="3" y="21"/>
                        <a:pt x="3" y="21"/>
                      </a:cubicBezTo>
                      <a:cubicBezTo>
                        <a:pt x="3" y="23"/>
                        <a:pt x="3" y="24"/>
                        <a:pt x="5" y="25"/>
                      </a:cubicBezTo>
                      <a:cubicBezTo>
                        <a:pt x="6" y="25"/>
                        <a:pt x="6" y="25"/>
                        <a:pt x="6" y="23"/>
                      </a:cubicBezTo>
                      <a:cubicBezTo>
                        <a:pt x="6" y="21"/>
                        <a:pt x="6" y="19"/>
                        <a:pt x="5" y="16"/>
                      </a:cubicBezTo>
                      <a:cubicBezTo>
                        <a:pt x="2" y="10"/>
                        <a:pt x="2" y="10"/>
                        <a:pt x="2" y="10"/>
                      </a:cubicBezTo>
                      <a:cubicBezTo>
                        <a:pt x="0" y="7"/>
                        <a:pt x="0" y="5"/>
                        <a:pt x="0" y="4"/>
                      </a:cubicBezTo>
                      <a:cubicBezTo>
                        <a:pt x="0" y="2"/>
                        <a:pt x="0" y="1"/>
                        <a:pt x="1" y="0"/>
                      </a:cubicBezTo>
                      <a:cubicBezTo>
                        <a:pt x="2" y="0"/>
                        <a:pt x="3" y="0"/>
                        <a:pt x="5" y="1"/>
                      </a:cubicBezTo>
                      <a:cubicBezTo>
                        <a:pt x="7" y="2"/>
                        <a:pt x="8" y="3"/>
                        <a:pt x="8" y="4"/>
                      </a:cubicBezTo>
                      <a:cubicBezTo>
                        <a:pt x="9" y="5"/>
                        <a:pt x="10" y="6"/>
                        <a:pt x="10" y="8"/>
                      </a:cubicBezTo>
                      <a:cubicBezTo>
                        <a:pt x="10" y="12"/>
                        <a:pt x="10" y="12"/>
                        <a:pt x="10" y="12"/>
                      </a:cubicBezTo>
                      <a:cubicBezTo>
                        <a:pt x="6" y="11"/>
                        <a:pt x="6" y="11"/>
                        <a:pt x="6" y="11"/>
                      </a:cubicBezTo>
                      <a:cubicBezTo>
                        <a:pt x="6" y="6"/>
                        <a:pt x="6" y="6"/>
                        <a:pt x="6" y="6"/>
                      </a:cubicBezTo>
                      <a:cubicBezTo>
                        <a:pt x="6" y="5"/>
                        <a:pt x="6" y="4"/>
                        <a:pt x="5" y="4"/>
                      </a:cubicBezTo>
                      <a:cubicBezTo>
                        <a:pt x="4" y="3"/>
                        <a:pt x="4" y="3"/>
                        <a:pt x="4" y="3"/>
                      </a:cubicBezTo>
                      <a:cubicBezTo>
                        <a:pt x="3" y="4"/>
                        <a:pt x="3" y="4"/>
                        <a:pt x="3" y="5"/>
                      </a:cubicBezTo>
                      <a:cubicBezTo>
                        <a:pt x="3" y="7"/>
                        <a:pt x="4" y="9"/>
                        <a:pt x="5" y="11"/>
                      </a:cubicBezTo>
                      <a:cubicBezTo>
                        <a:pt x="8" y="18"/>
                        <a:pt x="8" y="18"/>
                        <a:pt x="8" y="18"/>
                      </a:cubicBezTo>
                      <a:cubicBezTo>
                        <a:pt x="9" y="20"/>
                        <a:pt x="10" y="22"/>
                        <a:pt x="10" y="24"/>
                      </a:cubicBezTo>
                      <a:cubicBezTo>
                        <a:pt x="10" y="26"/>
                        <a:pt x="9" y="27"/>
                        <a:pt x="9" y="28"/>
                      </a:cubicBezTo>
                      <a:cubicBezTo>
                        <a:pt x="8" y="29"/>
                        <a:pt x="6" y="28"/>
                        <a:pt x="5" y="28"/>
                      </a:cubicBezTo>
                      <a:cubicBezTo>
                        <a:pt x="1"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Freeform 30"/>
                <p:cNvSpPr/>
                <p:nvPr/>
              </p:nvSpPr>
              <p:spPr bwMode="auto">
                <a:xfrm>
                  <a:off x="5944415" y="2745935"/>
                  <a:ext cx="53516" cy="139964"/>
                </a:xfrm>
                <a:custGeom>
                  <a:avLst/>
                  <a:gdLst>
                    <a:gd name="T0" fmla="*/ 26 w 26"/>
                    <a:gd name="T1" fmla="*/ 14 h 68"/>
                    <a:gd name="T2" fmla="*/ 26 w 26"/>
                    <a:gd name="T3" fmla="*/ 21 h 68"/>
                    <a:gd name="T4" fmla="*/ 17 w 26"/>
                    <a:gd name="T5" fmla="*/ 16 h 68"/>
                    <a:gd name="T6" fmla="*/ 17 w 26"/>
                    <a:gd name="T7" fmla="*/ 68 h 68"/>
                    <a:gd name="T8" fmla="*/ 10 w 26"/>
                    <a:gd name="T9" fmla="*/ 63 h 68"/>
                    <a:gd name="T10" fmla="*/ 10 w 26"/>
                    <a:gd name="T11" fmla="*/ 11 h 68"/>
                    <a:gd name="T12" fmla="*/ 0 w 26"/>
                    <a:gd name="T13" fmla="*/ 4 h 68"/>
                    <a:gd name="T14" fmla="*/ 0 w 26"/>
                    <a:gd name="T15" fmla="*/ 2 h 68"/>
                    <a:gd name="T16" fmla="*/ 0 w 26"/>
                    <a:gd name="T17" fmla="*/ 0 h 68"/>
                    <a:gd name="T18" fmla="*/ 26 w 26"/>
                    <a:gd name="T19"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8">
                      <a:moveTo>
                        <a:pt x="26" y="14"/>
                      </a:moveTo>
                      <a:lnTo>
                        <a:pt x="26" y="21"/>
                      </a:lnTo>
                      <a:lnTo>
                        <a:pt x="17" y="16"/>
                      </a:lnTo>
                      <a:lnTo>
                        <a:pt x="17" y="68"/>
                      </a:lnTo>
                      <a:lnTo>
                        <a:pt x="10" y="63"/>
                      </a:lnTo>
                      <a:lnTo>
                        <a:pt x="10" y="11"/>
                      </a:lnTo>
                      <a:lnTo>
                        <a:pt x="0" y="4"/>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Freeform 31"/>
                <p:cNvSpPr/>
                <p:nvPr/>
              </p:nvSpPr>
              <p:spPr bwMode="auto">
                <a:xfrm>
                  <a:off x="6041155" y="2799451"/>
                  <a:ext cx="45282" cy="150256"/>
                </a:xfrm>
                <a:custGeom>
                  <a:avLst/>
                  <a:gdLst>
                    <a:gd name="T0" fmla="*/ 0 w 22"/>
                    <a:gd name="T1" fmla="*/ 0 h 73"/>
                    <a:gd name="T2" fmla="*/ 22 w 22"/>
                    <a:gd name="T3" fmla="*/ 11 h 73"/>
                    <a:gd name="T4" fmla="*/ 22 w 22"/>
                    <a:gd name="T5" fmla="*/ 19 h 73"/>
                    <a:gd name="T6" fmla="*/ 10 w 22"/>
                    <a:gd name="T7" fmla="*/ 11 h 73"/>
                    <a:gd name="T8" fmla="*/ 10 w 22"/>
                    <a:gd name="T9" fmla="*/ 30 h 73"/>
                    <a:gd name="T10" fmla="*/ 22 w 22"/>
                    <a:gd name="T11" fmla="*/ 35 h 73"/>
                    <a:gd name="T12" fmla="*/ 22 w 22"/>
                    <a:gd name="T13" fmla="*/ 42 h 73"/>
                    <a:gd name="T14" fmla="*/ 10 w 22"/>
                    <a:gd name="T15" fmla="*/ 37 h 73"/>
                    <a:gd name="T16" fmla="*/ 10 w 22"/>
                    <a:gd name="T17" fmla="*/ 56 h 73"/>
                    <a:gd name="T18" fmla="*/ 22 w 22"/>
                    <a:gd name="T19" fmla="*/ 64 h 73"/>
                    <a:gd name="T20" fmla="*/ 22 w 22"/>
                    <a:gd name="T21" fmla="*/ 73 h 73"/>
                    <a:gd name="T22" fmla="*/ 0 w 22"/>
                    <a:gd name="T23" fmla="*/ 61 h 73"/>
                    <a:gd name="T24" fmla="*/ 0 w 22"/>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3">
                      <a:moveTo>
                        <a:pt x="0" y="0"/>
                      </a:moveTo>
                      <a:lnTo>
                        <a:pt x="22" y="11"/>
                      </a:lnTo>
                      <a:lnTo>
                        <a:pt x="22" y="19"/>
                      </a:lnTo>
                      <a:lnTo>
                        <a:pt x="10" y="11"/>
                      </a:lnTo>
                      <a:lnTo>
                        <a:pt x="10" y="30"/>
                      </a:lnTo>
                      <a:lnTo>
                        <a:pt x="22" y="35"/>
                      </a:lnTo>
                      <a:lnTo>
                        <a:pt x="22" y="42"/>
                      </a:lnTo>
                      <a:lnTo>
                        <a:pt x="10" y="37"/>
                      </a:lnTo>
                      <a:lnTo>
                        <a:pt x="10" y="56"/>
                      </a:lnTo>
                      <a:lnTo>
                        <a:pt x="22" y="64"/>
                      </a:lnTo>
                      <a:lnTo>
                        <a:pt x="22" y="73"/>
                      </a:lnTo>
                      <a:lnTo>
                        <a:pt x="0" y="61"/>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Freeform 32"/>
                <p:cNvSpPr>
                  <a:spLocks noEditPoints="1"/>
                </p:cNvSpPr>
                <p:nvPr/>
              </p:nvSpPr>
              <p:spPr bwMode="auto">
                <a:xfrm>
                  <a:off x="6129661" y="2846791"/>
                  <a:ext cx="49399" cy="131731"/>
                </a:xfrm>
                <a:custGeom>
                  <a:avLst/>
                  <a:gdLst>
                    <a:gd name="T0" fmla="*/ 0 w 10"/>
                    <a:gd name="T1" fmla="*/ 0 h 27"/>
                    <a:gd name="T2" fmla="*/ 7 w 10"/>
                    <a:gd name="T3" fmla="*/ 4 h 27"/>
                    <a:gd name="T4" fmla="*/ 10 w 10"/>
                    <a:gd name="T5" fmla="*/ 9 h 27"/>
                    <a:gd name="T6" fmla="*/ 10 w 10"/>
                    <a:gd name="T7" fmla="*/ 17 h 27"/>
                    <a:gd name="T8" fmla="*/ 8 w 10"/>
                    <a:gd name="T9" fmla="*/ 18 h 27"/>
                    <a:gd name="T10" fmla="*/ 4 w 10"/>
                    <a:gd name="T11" fmla="*/ 16 h 27"/>
                    <a:gd name="T12" fmla="*/ 3 w 10"/>
                    <a:gd name="T13" fmla="*/ 16 h 27"/>
                    <a:gd name="T14" fmla="*/ 3 w 10"/>
                    <a:gd name="T15" fmla="*/ 27 h 27"/>
                    <a:gd name="T16" fmla="*/ 0 w 10"/>
                    <a:gd name="T17" fmla="*/ 25 h 27"/>
                    <a:gd name="T18" fmla="*/ 0 w 10"/>
                    <a:gd name="T19" fmla="*/ 0 h 27"/>
                    <a:gd name="T20" fmla="*/ 6 w 10"/>
                    <a:gd name="T21" fmla="*/ 14 h 27"/>
                    <a:gd name="T22" fmla="*/ 7 w 10"/>
                    <a:gd name="T23" fmla="*/ 14 h 27"/>
                    <a:gd name="T24" fmla="*/ 7 w 10"/>
                    <a:gd name="T25" fmla="*/ 14 h 27"/>
                    <a:gd name="T26" fmla="*/ 7 w 10"/>
                    <a:gd name="T27" fmla="*/ 8 h 27"/>
                    <a:gd name="T28" fmla="*/ 5 w 10"/>
                    <a:gd name="T29" fmla="*/ 6 h 27"/>
                    <a:gd name="T30" fmla="*/ 3 w 10"/>
                    <a:gd name="T31" fmla="*/ 5 h 27"/>
                    <a:gd name="T32" fmla="*/ 3 w 10"/>
                    <a:gd name="T33" fmla="*/ 13 h 27"/>
                    <a:gd name="T34" fmla="*/ 6 w 10"/>
                    <a:gd name="T3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7">
                      <a:moveTo>
                        <a:pt x="0" y="0"/>
                      </a:moveTo>
                      <a:cubicBezTo>
                        <a:pt x="7" y="4"/>
                        <a:pt x="7" y="4"/>
                        <a:pt x="7" y="4"/>
                      </a:cubicBezTo>
                      <a:cubicBezTo>
                        <a:pt x="9" y="5"/>
                        <a:pt x="10" y="7"/>
                        <a:pt x="10" y="9"/>
                      </a:cubicBezTo>
                      <a:cubicBezTo>
                        <a:pt x="10" y="17"/>
                        <a:pt x="10" y="17"/>
                        <a:pt x="10" y="17"/>
                      </a:cubicBezTo>
                      <a:cubicBezTo>
                        <a:pt x="10" y="18"/>
                        <a:pt x="10" y="19"/>
                        <a:pt x="8" y="18"/>
                      </a:cubicBezTo>
                      <a:cubicBezTo>
                        <a:pt x="7" y="18"/>
                        <a:pt x="6" y="17"/>
                        <a:pt x="4" y="16"/>
                      </a:cubicBezTo>
                      <a:cubicBezTo>
                        <a:pt x="3" y="16"/>
                        <a:pt x="3" y="16"/>
                        <a:pt x="3" y="16"/>
                      </a:cubicBezTo>
                      <a:cubicBezTo>
                        <a:pt x="3" y="27"/>
                        <a:pt x="3" y="27"/>
                        <a:pt x="3" y="27"/>
                      </a:cubicBezTo>
                      <a:cubicBezTo>
                        <a:pt x="0" y="25"/>
                        <a:pt x="0" y="25"/>
                        <a:pt x="0" y="25"/>
                      </a:cubicBezTo>
                      <a:lnTo>
                        <a:pt x="0" y="0"/>
                      </a:lnTo>
                      <a:close/>
                      <a:moveTo>
                        <a:pt x="6" y="14"/>
                      </a:moveTo>
                      <a:cubicBezTo>
                        <a:pt x="6" y="14"/>
                        <a:pt x="6" y="14"/>
                        <a:pt x="7" y="14"/>
                      </a:cubicBezTo>
                      <a:cubicBezTo>
                        <a:pt x="7" y="14"/>
                        <a:pt x="7" y="14"/>
                        <a:pt x="7" y="14"/>
                      </a:cubicBezTo>
                      <a:cubicBezTo>
                        <a:pt x="7" y="8"/>
                        <a:pt x="7" y="8"/>
                        <a:pt x="7" y="8"/>
                      </a:cubicBezTo>
                      <a:cubicBezTo>
                        <a:pt x="7" y="7"/>
                        <a:pt x="6" y="6"/>
                        <a:pt x="5" y="6"/>
                      </a:cubicBezTo>
                      <a:cubicBezTo>
                        <a:pt x="3" y="5"/>
                        <a:pt x="3" y="5"/>
                        <a:pt x="3" y="5"/>
                      </a:cubicBezTo>
                      <a:cubicBezTo>
                        <a:pt x="3" y="13"/>
                        <a:pt x="3" y="13"/>
                        <a:pt x="3" y="13"/>
                      </a:cubicBezTo>
                      <a:lnTo>
                        <a:pt x="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5" name="组合 154"/>
              <p:cNvGrpSpPr/>
              <p:nvPr/>
            </p:nvGrpSpPr>
            <p:grpSpPr>
              <a:xfrm>
                <a:off x="7866225" y="3512668"/>
                <a:ext cx="224026" cy="495498"/>
                <a:chOff x="6669441" y="4079707"/>
                <a:chExt cx="332935" cy="747160"/>
              </a:xfrm>
            </p:grpSpPr>
            <p:sp>
              <p:nvSpPr>
                <p:cNvPr id="46" name="Freeform 34"/>
                <p:cNvSpPr/>
                <p:nvPr/>
              </p:nvSpPr>
              <p:spPr bwMode="auto">
                <a:xfrm>
                  <a:off x="6669441" y="4363751"/>
                  <a:ext cx="253169" cy="463116"/>
                </a:xfrm>
                <a:custGeom>
                  <a:avLst/>
                  <a:gdLst>
                    <a:gd name="T0" fmla="*/ 7 w 52"/>
                    <a:gd name="T1" fmla="*/ 60 h 95"/>
                    <a:gd name="T2" fmla="*/ 31 w 52"/>
                    <a:gd name="T3" fmla="*/ 73 h 95"/>
                    <a:gd name="T4" fmla="*/ 38 w 52"/>
                    <a:gd name="T5" fmla="*/ 70 h 95"/>
                    <a:gd name="T6" fmla="*/ 38 w 52"/>
                    <a:gd name="T7" fmla="*/ 59 h 95"/>
                    <a:gd name="T8" fmla="*/ 17 w 52"/>
                    <a:gd name="T9" fmla="*/ 48 h 95"/>
                    <a:gd name="T10" fmla="*/ 10 w 52"/>
                    <a:gd name="T11" fmla="*/ 37 h 95"/>
                    <a:gd name="T12" fmla="*/ 17 w 52"/>
                    <a:gd name="T13" fmla="*/ 34 h 95"/>
                    <a:gd name="T14" fmla="*/ 38 w 52"/>
                    <a:gd name="T15" fmla="*/ 46 h 95"/>
                    <a:gd name="T16" fmla="*/ 38 w 52"/>
                    <a:gd name="T17" fmla="*/ 33 h 95"/>
                    <a:gd name="T18" fmla="*/ 7 w 52"/>
                    <a:gd name="T19" fmla="*/ 16 h 95"/>
                    <a:gd name="T20" fmla="*/ 0 w 52"/>
                    <a:gd name="T21" fmla="*/ 5 h 95"/>
                    <a:gd name="T22" fmla="*/ 8 w 52"/>
                    <a:gd name="T23" fmla="*/ 3 h 95"/>
                    <a:gd name="T24" fmla="*/ 45 w 52"/>
                    <a:gd name="T25" fmla="*/ 23 h 95"/>
                    <a:gd name="T26" fmla="*/ 52 w 52"/>
                    <a:gd name="T27" fmla="*/ 34 h 95"/>
                    <a:gd name="T28" fmla="*/ 52 w 52"/>
                    <a:gd name="T29" fmla="*/ 54 h 95"/>
                    <a:gd name="T30" fmla="*/ 45 w 52"/>
                    <a:gd name="T31" fmla="*/ 56 h 95"/>
                    <a:gd name="T32" fmla="*/ 52 w 52"/>
                    <a:gd name="T33" fmla="*/ 67 h 95"/>
                    <a:gd name="T34" fmla="*/ 52 w 52"/>
                    <a:gd name="T35" fmla="*/ 78 h 95"/>
                    <a:gd name="T36" fmla="*/ 31 w 52"/>
                    <a:gd name="T37" fmla="*/ 87 h 95"/>
                    <a:gd name="T38" fmla="*/ 7 w 52"/>
                    <a:gd name="T39" fmla="*/ 74 h 95"/>
                    <a:gd name="T40" fmla="*/ 0 w 52"/>
                    <a:gd name="T41" fmla="*/ 63 h 95"/>
                    <a:gd name="T42" fmla="*/ 7 w 52"/>
                    <a:gd name="T43" fmla="*/ 6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95">
                      <a:moveTo>
                        <a:pt x="7" y="60"/>
                      </a:moveTo>
                      <a:cubicBezTo>
                        <a:pt x="31" y="73"/>
                        <a:pt x="31" y="73"/>
                        <a:pt x="31" y="73"/>
                      </a:cubicBezTo>
                      <a:cubicBezTo>
                        <a:pt x="35" y="76"/>
                        <a:pt x="38" y="75"/>
                        <a:pt x="38" y="70"/>
                      </a:cubicBezTo>
                      <a:cubicBezTo>
                        <a:pt x="38" y="59"/>
                        <a:pt x="38" y="59"/>
                        <a:pt x="38" y="59"/>
                      </a:cubicBezTo>
                      <a:cubicBezTo>
                        <a:pt x="17" y="48"/>
                        <a:pt x="17" y="48"/>
                        <a:pt x="17" y="48"/>
                      </a:cubicBezTo>
                      <a:cubicBezTo>
                        <a:pt x="12" y="45"/>
                        <a:pt x="10" y="41"/>
                        <a:pt x="10" y="37"/>
                      </a:cubicBezTo>
                      <a:cubicBezTo>
                        <a:pt x="10" y="33"/>
                        <a:pt x="12" y="32"/>
                        <a:pt x="17" y="34"/>
                      </a:cubicBezTo>
                      <a:cubicBezTo>
                        <a:pt x="38" y="46"/>
                        <a:pt x="38" y="46"/>
                        <a:pt x="38" y="46"/>
                      </a:cubicBezTo>
                      <a:cubicBezTo>
                        <a:pt x="38" y="33"/>
                        <a:pt x="38" y="33"/>
                        <a:pt x="38" y="33"/>
                      </a:cubicBezTo>
                      <a:cubicBezTo>
                        <a:pt x="7" y="16"/>
                        <a:pt x="7" y="16"/>
                        <a:pt x="7" y="16"/>
                      </a:cubicBezTo>
                      <a:cubicBezTo>
                        <a:pt x="3" y="13"/>
                        <a:pt x="0" y="9"/>
                        <a:pt x="0" y="5"/>
                      </a:cubicBezTo>
                      <a:cubicBezTo>
                        <a:pt x="0" y="1"/>
                        <a:pt x="3" y="0"/>
                        <a:pt x="8" y="3"/>
                      </a:cubicBezTo>
                      <a:cubicBezTo>
                        <a:pt x="45" y="23"/>
                        <a:pt x="45" y="23"/>
                        <a:pt x="45" y="23"/>
                      </a:cubicBezTo>
                      <a:cubicBezTo>
                        <a:pt x="50" y="26"/>
                        <a:pt x="52" y="29"/>
                        <a:pt x="52" y="34"/>
                      </a:cubicBezTo>
                      <a:cubicBezTo>
                        <a:pt x="52" y="54"/>
                        <a:pt x="52" y="54"/>
                        <a:pt x="52" y="54"/>
                      </a:cubicBezTo>
                      <a:cubicBezTo>
                        <a:pt x="52" y="58"/>
                        <a:pt x="49" y="59"/>
                        <a:pt x="45" y="56"/>
                      </a:cubicBezTo>
                      <a:cubicBezTo>
                        <a:pt x="50" y="59"/>
                        <a:pt x="52" y="63"/>
                        <a:pt x="52" y="67"/>
                      </a:cubicBezTo>
                      <a:cubicBezTo>
                        <a:pt x="52" y="78"/>
                        <a:pt x="52" y="78"/>
                        <a:pt x="52" y="78"/>
                      </a:cubicBezTo>
                      <a:cubicBezTo>
                        <a:pt x="52" y="92"/>
                        <a:pt x="45" y="95"/>
                        <a:pt x="31" y="87"/>
                      </a:cubicBezTo>
                      <a:cubicBezTo>
                        <a:pt x="7" y="74"/>
                        <a:pt x="7" y="74"/>
                        <a:pt x="7" y="74"/>
                      </a:cubicBezTo>
                      <a:cubicBezTo>
                        <a:pt x="3" y="71"/>
                        <a:pt x="0" y="68"/>
                        <a:pt x="0" y="63"/>
                      </a:cubicBezTo>
                      <a:cubicBezTo>
                        <a:pt x="0" y="59"/>
                        <a:pt x="2" y="58"/>
                        <a:pt x="7" y="60"/>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Freeform 35"/>
                <p:cNvSpPr/>
                <p:nvPr/>
              </p:nvSpPr>
              <p:spPr bwMode="auto">
                <a:xfrm>
                  <a:off x="6675109" y="4079707"/>
                  <a:ext cx="49399" cy="142023"/>
                </a:xfrm>
                <a:custGeom>
                  <a:avLst/>
                  <a:gdLst>
                    <a:gd name="T0" fmla="*/ 0 w 10"/>
                    <a:gd name="T1" fmla="*/ 15 h 29"/>
                    <a:gd name="T2" fmla="*/ 4 w 10"/>
                    <a:gd name="T3" fmla="*/ 17 h 29"/>
                    <a:gd name="T4" fmla="*/ 4 w 10"/>
                    <a:gd name="T5" fmla="*/ 21 h 29"/>
                    <a:gd name="T6" fmla="*/ 5 w 10"/>
                    <a:gd name="T7" fmla="*/ 25 h 29"/>
                    <a:gd name="T8" fmla="*/ 7 w 10"/>
                    <a:gd name="T9" fmla="*/ 23 h 29"/>
                    <a:gd name="T10" fmla="*/ 5 w 10"/>
                    <a:gd name="T11" fmla="*/ 17 h 29"/>
                    <a:gd name="T12" fmla="*/ 2 w 10"/>
                    <a:gd name="T13" fmla="*/ 11 h 29"/>
                    <a:gd name="T14" fmla="*/ 1 w 10"/>
                    <a:gd name="T15" fmla="*/ 4 h 29"/>
                    <a:gd name="T16" fmla="*/ 2 w 10"/>
                    <a:gd name="T17" fmla="*/ 1 h 29"/>
                    <a:gd name="T18" fmla="*/ 6 w 10"/>
                    <a:gd name="T19" fmla="*/ 1 h 29"/>
                    <a:gd name="T20" fmla="*/ 9 w 10"/>
                    <a:gd name="T21" fmla="*/ 4 h 29"/>
                    <a:gd name="T22" fmla="*/ 10 w 10"/>
                    <a:gd name="T23" fmla="*/ 9 h 29"/>
                    <a:gd name="T24" fmla="*/ 10 w 10"/>
                    <a:gd name="T25" fmla="*/ 13 h 29"/>
                    <a:gd name="T26" fmla="*/ 7 w 10"/>
                    <a:gd name="T27" fmla="*/ 11 h 29"/>
                    <a:gd name="T28" fmla="*/ 7 w 10"/>
                    <a:gd name="T29" fmla="*/ 7 h 29"/>
                    <a:gd name="T30" fmla="*/ 6 w 10"/>
                    <a:gd name="T31" fmla="*/ 4 h 29"/>
                    <a:gd name="T32" fmla="*/ 4 w 10"/>
                    <a:gd name="T33" fmla="*/ 4 h 29"/>
                    <a:gd name="T34" fmla="*/ 4 w 10"/>
                    <a:gd name="T35" fmla="*/ 6 h 29"/>
                    <a:gd name="T36" fmla="*/ 6 w 10"/>
                    <a:gd name="T37" fmla="*/ 12 h 29"/>
                    <a:gd name="T38" fmla="*/ 9 w 10"/>
                    <a:gd name="T39" fmla="*/ 18 h 29"/>
                    <a:gd name="T40" fmla="*/ 10 w 10"/>
                    <a:gd name="T41" fmla="*/ 25 h 29"/>
                    <a:gd name="T42" fmla="*/ 9 w 10"/>
                    <a:gd name="T43" fmla="*/ 29 h 29"/>
                    <a:gd name="T44" fmla="*/ 6 w 10"/>
                    <a:gd name="T45" fmla="*/ 28 h 29"/>
                    <a:gd name="T46" fmla="*/ 0 w 10"/>
                    <a:gd name="T47" fmla="*/ 20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4" y="17"/>
                        <a:pt x="4" y="17"/>
                        <a:pt x="4" y="17"/>
                      </a:cubicBezTo>
                      <a:cubicBezTo>
                        <a:pt x="4" y="21"/>
                        <a:pt x="4" y="21"/>
                        <a:pt x="4" y="21"/>
                      </a:cubicBezTo>
                      <a:cubicBezTo>
                        <a:pt x="4" y="23"/>
                        <a:pt x="4" y="25"/>
                        <a:pt x="5" y="25"/>
                      </a:cubicBezTo>
                      <a:cubicBezTo>
                        <a:pt x="6" y="26"/>
                        <a:pt x="7" y="25"/>
                        <a:pt x="7" y="23"/>
                      </a:cubicBezTo>
                      <a:cubicBezTo>
                        <a:pt x="7" y="22"/>
                        <a:pt x="6" y="20"/>
                        <a:pt x="5" y="17"/>
                      </a:cubicBezTo>
                      <a:cubicBezTo>
                        <a:pt x="2" y="11"/>
                        <a:pt x="2" y="11"/>
                        <a:pt x="2" y="11"/>
                      </a:cubicBezTo>
                      <a:cubicBezTo>
                        <a:pt x="1" y="8"/>
                        <a:pt x="1" y="6"/>
                        <a:pt x="1" y="4"/>
                      </a:cubicBezTo>
                      <a:cubicBezTo>
                        <a:pt x="1" y="3"/>
                        <a:pt x="1" y="2"/>
                        <a:pt x="2" y="1"/>
                      </a:cubicBezTo>
                      <a:cubicBezTo>
                        <a:pt x="3" y="0"/>
                        <a:pt x="4" y="0"/>
                        <a:pt x="6" y="1"/>
                      </a:cubicBezTo>
                      <a:cubicBezTo>
                        <a:pt x="7" y="2"/>
                        <a:pt x="9" y="3"/>
                        <a:pt x="9" y="4"/>
                      </a:cubicBezTo>
                      <a:cubicBezTo>
                        <a:pt x="10" y="6"/>
                        <a:pt x="10" y="7"/>
                        <a:pt x="10" y="9"/>
                      </a:cubicBezTo>
                      <a:cubicBezTo>
                        <a:pt x="10" y="13"/>
                        <a:pt x="10" y="13"/>
                        <a:pt x="10" y="13"/>
                      </a:cubicBezTo>
                      <a:cubicBezTo>
                        <a:pt x="7" y="11"/>
                        <a:pt x="7" y="11"/>
                        <a:pt x="7" y="11"/>
                      </a:cubicBezTo>
                      <a:cubicBezTo>
                        <a:pt x="7" y="7"/>
                        <a:pt x="7" y="7"/>
                        <a:pt x="7" y="7"/>
                      </a:cubicBezTo>
                      <a:cubicBezTo>
                        <a:pt x="7" y="6"/>
                        <a:pt x="7" y="5"/>
                        <a:pt x="6" y="4"/>
                      </a:cubicBezTo>
                      <a:cubicBezTo>
                        <a:pt x="5" y="4"/>
                        <a:pt x="5" y="4"/>
                        <a:pt x="4" y="4"/>
                      </a:cubicBezTo>
                      <a:cubicBezTo>
                        <a:pt x="4" y="4"/>
                        <a:pt x="4" y="5"/>
                        <a:pt x="4" y="6"/>
                      </a:cubicBezTo>
                      <a:cubicBezTo>
                        <a:pt x="4" y="7"/>
                        <a:pt x="5" y="9"/>
                        <a:pt x="6" y="12"/>
                      </a:cubicBezTo>
                      <a:cubicBezTo>
                        <a:pt x="9" y="18"/>
                        <a:pt x="9" y="18"/>
                        <a:pt x="9" y="18"/>
                      </a:cubicBezTo>
                      <a:cubicBezTo>
                        <a:pt x="10" y="21"/>
                        <a:pt x="10" y="23"/>
                        <a:pt x="10" y="25"/>
                      </a:cubicBezTo>
                      <a:cubicBezTo>
                        <a:pt x="10" y="27"/>
                        <a:pt x="10" y="28"/>
                        <a:pt x="9" y="29"/>
                      </a:cubicBezTo>
                      <a:cubicBezTo>
                        <a:pt x="8" y="29"/>
                        <a:pt x="7" y="29"/>
                        <a:pt x="6" y="28"/>
                      </a:cubicBezTo>
                      <a:cubicBezTo>
                        <a:pt x="2" y="26"/>
                        <a:pt x="0" y="24"/>
                        <a:pt x="0" y="20"/>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Freeform 36"/>
                <p:cNvSpPr/>
                <p:nvPr/>
              </p:nvSpPr>
              <p:spPr bwMode="auto">
                <a:xfrm>
                  <a:off x="6767731" y="4124990"/>
                  <a:ext cx="53516" cy="146139"/>
                </a:xfrm>
                <a:custGeom>
                  <a:avLst/>
                  <a:gdLst>
                    <a:gd name="T0" fmla="*/ 26 w 26"/>
                    <a:gd name="T1" fmla="*/ 16 h 71"/>
                    <a:gd name="T2" fmla="*/ 26 w 26"/>
                    <a:gd name="T3" fmla="*/ 23 h 71"/>
                    <a:gd name="T4" fmla="*/ 17 w 26"/>
                    <a:gd name="T5" fmla="*/ 16 h 71"/>
                    <a:gd name="T6" fmla="*/ 17 w 26"/>
                    <a:gd name="T7" fmla="*/ 71 h 71"/>
                    <a:gd name="T8" fmla="*/ 10 w 26"/>
                    <a:gd name="T9" fmla="*/ 66 h 71"/>
                    <a:gd name="T10" fmla="*/ 10 w 26"/>
                    <a:gd name="T11" fmla="*/ 11 h 71"/>
                    <a:gd name="T12" fmla="*/ 0 w 26"/>
                    <a:gd name="T13" fmla="*/ 7 h 71"/>
                    <a:gd name="T14" fmla="*/ 0 w 26"/>
                    <a:gd name="T15" fmla="*/ 2 h 71"/>
                    <a:gd name="T16" fmla="*/ 0 w 26"/>
                    <a:gd name="T17" fmla="*/ 0 h 71"/>
                    <a:gd name="T18" fmla="*/ 26 w 26"/>
                    <a:gd name="T19" fmla="*/ 1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6"/>
                      </a:moveTo>
                      <a:lnTo>
                        <a:pt x="26" y="23"/>
                      </a:lnTo>
                      <a:lnTo>
                        <a:pt x="17" y="16"/>
                      </a:lnTo>
                      <a:lnTo>
                        <a:pt x="17" y="71"/>
                      </a:lnTo>
                      <a:lnTo>
                        <a:pt x="10" y="66"/>
                      </a:lnTo>
                      <a:lnTo>
                        <a:pt x="10" y="11"/>
                      </a:lnTo>
                      <a:lnTo>
                        <a:pt x="0" y="7"/>
                      </a:lnTo>
                      <a:lnTo>
                        <a:pt x="0" y="2"/>
                      </a:lnTo>
                      <a:lnTo>
                        <a:pt x="0" y="0"/>
                      </a:lnTo>
                      <a:lnTo>
                        <a:pt x="26" y="16"/>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Freeform 37"/>
                <p:cNvSpPr/>
                <p:nvPr/>
              </p:nvSpPr>
              <p:spPr bwMode="auto">
                <a:xfrm>
                  <a:off x="6864471" y="4182622"/>
                  <a:ext cx="45282" cy="146139"/>
                </a:xfrm>
                <a:custGeom>
                  <a:avLst/>
                  <a:gdLst>
                    <a:gd name="T0" fmla="*/ 0 w 22"/>
                    <a:gd name="T1" fmla="*/ 0 h 71"/>
                    <a:gd name="T2" fmla="*/ 22 w 22"/>
                    <a:gd name="T3" fmla="*/ 10 h 71"/>
                    <a:gd name="T4" fmla="*/ 22 w 22"/>
                    <a:gd name="T5" fmla="*/ 19 h 71"/>
                    <a:gd name="T6" fmla="*/ 10 w 22"/>
                    <a:gd name="T7" fmla="*/ 12 h 71"/>
                    <a:gd name="T8" fmla="*/ 10 w 22"/>
                    <a:gd name="T9" fmla="*/ 28 h 71"/>
                    <a:gd name="T10" fmla="*/ 19 w 22"/>
                    <a:gd name="T11" fmla="*/ 36 h 71"/>
                    <a:gd name="T12" fmla="*/ 19 w 22"/>
                    <a:gd name="T13" fmla="*/ 43 h 71"/>
                    <a:gd name="T14" fmla="*/ 10 w 22"/>
                    <a:gd name="T15" fmla="*/ 38 h 71"/>
                    <a:gd name="T16" fmla="*/ 10 w 22"/>
                    <a:gd name="T17" fmla="*/ 57 h 71"/>
                    <a:gd name="T18" fmla="*/ 22 w 22"/>
                    <a:gd name="T19" fmla="*/ 64 h 71"/>
                    <a:gd name="T20" fmla="*/ 22 w 22"/>
                    <a:gd name="T21" fmla="*/ 71 h 71"/>
                    <a:gd name="T22" fmla="*/ 0 w 22"/>
                    <a:gd name="T23" fmla="*/ 59 h 71"/>
                    <a:gd name="T24" fmla="*/ 0 w 22"/>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1">
                      <a:moveTo>
                        <a:pt x="0" y="0"/>
                      </a:moveTo>
                      <a:lnTo>
                        <a:pt x="22" y="10"/>
                      </a:lnTo>
                      <a:lnTo>
                        <a:pt x="22" y="19"/>
                      </a:lnTo>
                      <a:lnTo>
                        <a:pt x="10" y="12"/>
                      </a:lnTo>
                      <a:lnTo>
                        <a:pt x="10" y="28"/>
                      </a:lnTo>
                      <a:lnTo>
                        <a:pt x="19" y="36"/>
                      </a:lnTo>
                      <a:lnTo>
                        <a:pt x="19" y="43"/>
                      </a:lnTo>
                      <a:lnTo>
                        <a:pt x="10" y="38"/>
                      </a:lnTo>
                      <a:lnTo>
                        <a:pt x="10" y="57"/>
                      </a:lnTo>
                      <a:lnTo>
                        <a:pt x="22" y="64"/>
                      </a:lnTo>
                      <a:lnTo>
                        <a:pt x="22" y="71"/>
                      </a:lnTo>
                      <a:lnTo>
                        <a:pt x="0" y="59"/>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Freeform 38"/>
                <p:cNvSpPr>
                  <a:spLocks noEditPoints="1"/>
                </p:cNvSpPr>
                <p:nvPr/>
              </p:nvSpPr>
              <p:spPr bwMode="auto">
                <a:xfrm>
                  <a:off x="6952977" y="4225845"/>
                  <a:ext cx="49399" cy="137906"/>
                </a:xfrm>
                <a:custGeom>
                  <a:avLst/>
                  <a:gdLst>
                    <a:gd name="T0" fmla="*/ 0 w 10"/>
                    <a:gd name="T1" fmla="*/ 0 h 28"/>
                    <a:gd name="T2" fmla="*/ 7 w 10"/>
                    <a:gd name="T3" fmla="*/ 4 h 28"/>
                    <a:gd name="T4" fmla="*/ 10 w 10"/>
                    <a:gd name="T5" fmla="*/ 10 h 28"/>
                    <a:gd name="T6" fmla="*/ 10 w 10"/>
                    <a:gd name="T7" fmla="*/ 18 h 28"/>
                    <a:gd name="T8" fmla="*/ 8 w 10"/>
                    <a:gd name="T9" fmla="*/ 19 h 28"/>
                    <a:gd name="T10" fmla="*/ 4 w 10"/>
                    <a:gd name="T11" fmla="*/ 17 h 28"/>
                    <a:gd name="T12" fmla="*/ 3 w 10"/>
                    <a:gd name="T13" fmla="*/ 16 h 28"/>
                    <a:gd name="T14" fmla="*/ 3 w 10"/>
                    <a:gd name="T15" fmla="*/ 28 h 28"/>
                    <a:gd name="T16" fmla="*/ 0 w 10"/>
                    <a:gd name="T17" fmla="*/ 26 h 28"/>
                    <a:gd name="T18" fmla="*/ 0 w 10"/>
                    <a:gd name="T19" fmla="*/ 0 h 28"/>
                    <a:gd name="T20" fmla="*/ 6 w 10"/>
                    <a:gd name="T21" fmla="*/ 15 h 28"/>
                    <a:gd name="T22" fmla="*/ 6 w 10"/>
                    <a:gd name="T23" fmla="*/ 15 h 28"/>
                    <a:gd name="T24" fmla="*/ 7 w 10"/>
                    <a:gd name="T25" fmla="*/ 14 h 28"/>
                    <a:gd name="T26" fmla="*/ 7 w 10"/>
                    <a:gd name="T27" fmla="*/ 9 h 28"/>
                    <a:gd name="T28" fmla="*/ 5 w 10"/>
                    <a:gd name="T29" fmla="*/ 6 h 28"/>
                    <a:gd name="T30" fmla="*/ 3 w 10"/>
                    <a:gd name="T31" fmla="*/ 5 h 28"/>
                    <a:gd name="T32" fmla="*/ 3 w 10"/>
                    <a:gd name="T33" fmla="*/ 13 h 28"/>
                    <a:gd name="T34" fmla="*/ 6 w 10"/>
                    <a:gd name="T3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8"/>
                        <a:pt x="10" y="18"/>
                        <a:pt x="10" y="18"/>
                      </a:cubicBezTo>
                      <a:cubicBezTo>
                        <a:pt x="10" y="19"/>
                        <a:pt x="9" y="19"/>
                        <a:pt x="8" y="19"/>
                      </a:cubicBezTo>
                      <a:cubicBezTo>
                        <a:pt x="7" y="19"/>
                        <a:pt x="6" y="18"/>
                        <a:pt x="4" y="17"/>
                      </a:cubicBezTo>
                      <a:cubicBezTo>
                        <a:pt x="3" y="16"/>
                        <a:pt x="3" y="16"/>
                        <a:pt x="3" y="16"/>
                      </a:cubicBezTo>
                      <a:cubicBezTo>
                        <a:pt x="3" y="28"/>
                        <a:pt x="3" y="28"/>
                        <a:pt x="3" y="28"/>
                      </a:cubicBezTo>
                      <a:cubicBezTo>
                        <a:pt x="0" y="26"/>
                        <a:pt x="0" y="26"/>
                        <a:pt x="0" y="26"/>
                      </a:cubicBezTo>
                      <a:lnTo>
                        <a:pt x="0" y="0"/>
                      </a:lnTo>
                      <a:close/>
                      <a:moveTo>
                        <a:pt x="6" y="15"/>
                      </a:moveTo>
                      <a:cubicBezTo>
                        <a:pt x="6" y="15"/>
                        <a:pt x="6" y="15"/>
                        <a:pt x="6" y="15"/>
                      </a:cubicBezTo>
                      <a:cubicBezTo>
                        <a:pt x="7" y="15"/>
                        <a:pt x="7" y="15"/>
                        <a:pt x="7" y="14"/>
                      </a:cubicBezTo>
                      <a:cubicBezTo>
                        <a:pt x="7" y="9"/>
                        <a:pt x="7" y="9"/>
                        <a:pt x="7" y="9"/>
                      </a:cubicBezTo>
                      <a:cubicBezTo>
                        <a:pt x="7" y="8"/>
                        <a:pt x="6" y="7"/>
                        <a:pt x="5" y="6"/>
                      </a:cubicBezTo>
                      <a:cubicBezTo>
                        <a:pt x="3" y="5"/>
                        <a:pt x="3" y="5"/>
                        <a:pt x="3" y="5"/>
                      </a:cubicBezTo>
                      <a:cubicBezTo>
                        <a:pt x="3" y="13"/>
                        <a:pt x="3" y="13"/>
                        <a:pt x="3" y="13"/>
                      </a:cubicBezTo>
                      <a:lnTo>
                        <a:pt x="6"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文本框 138">
                <a:extLst>
                  <a:ext uri="{FF2B5EF4-FFF2-40B4-BE49-F238E27FC236}">
                    <a16:creationId xmlns:a16="http://schemas.microsoft.com/office/drawing/2014/main" id="{E642D939-A585-9B30-140F-8DF0A46B9EF0}"/>
                  </a:ext>
                </a:extLst>
              </p:cNvPr>
              <p:cNvSpPr txBox="1"/>
              <p:nvPr/>
            </p:nvSpPr>
            <p:spPr>
              <a:xfrm>
                <a:off x="6262864" y="3542163"/>
                <a:ext cx="780814" cy="300142"/>
              </a:xfrm>
              <a:prstGeom prst="rect">
                <a:avLst/>
              </a:prstGeom>
              <a:noFill/>
            </p:spPr>
            <p:txBody>
              <a:bodyPr wrap="none" lIns="91416" tIns="45708" rIns="91416" bIns="45708" rtlCol="0">
                <a:spAutoFit/>
              </a:bodyPr>
              <a:lstStyle/>
              <a:p>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TỰ TIN</a:t>
                </a:r>
                <a:endPar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7" name="Freeform 3767"/>
            <p:cNvSpPr/>
            <p:nvPr/>
          </p:nvSpPr>
          <p:spPr bwMode="auto">
            <a:xfrm>
              <a:off x="10170396" y="3203376"/>
              <a:ext cx="374973" cy="325884"/>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solidFill>
              <a:schemeClr val="bg1">
                <a:lumMod val="50000"/>
              </a:schemeClr>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Freeform 3767"/>
            <p:cNvSpPr/>
            <p:nvPr/>
          </p:nvSpPr>
          <p:spPr bwMode="auto">
            <a:xfrm>
              <a:off x="10826967" y="4214057"/>
              <a:ext cx="374973" cy="325884"/>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solidFill>
              <a:schemeClr val="bg1">
                <a:lumMod val="50000"/>
              </a:schemeClr>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Freeform 3768"/>
            <p:cNvSpPr/>
            <p:nvPr/>
          </p:nvSpPr>
          <p:spPr bwMode="auto">
            <a:xfrm>
              <a:off x="10137001" y="3154662"/>
              <a:ext cx="453183" cy="149025"/>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solidFill>
              <a:schemeClr val="bg1">
                <a:lumMod val="50000"/>
              </a:schemeClr>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 name="Freeform 3768"/>
            <p:cNvSpPr/>
            <p:nvPr/>
          </p:nvSpPr>
          <p:spPr bwMode="auto">
            <a:xfrm>
              <a:off x="10775530" y="4158504"/>
              <a:ext cx="453183" cy="149025"/>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solidFill>
              <a:schemeClr val="bg1">
                <a:lumMod val="50000"/>
              </a:schemeClr>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transition spd="slow" advTm="5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575" y="97399"/>
            <a:ext cx="816548" cy="816548"/>
          </a:xfrm>
          <a:prstGeom prst="rect">
            <a:avLst/>
          </a:prstGeom>
          <a:solidFill>
            <a:schemeClr val="tx1"/>
          </a:solidFill>
        </p:spPr>
      </p:pic>
      <p:sp>
        <p:nvSpPr>
          <p:cNvPr id="5" name="矩形 4"/>
          <p:cNvSpPr/>
          <p:nvPr/>
        </p:nvSpPr>
        <p:spPr>
          <a:xfrm>
            <a:off x="2351584" y="-11821"/>
            <a:ext cx="5314068" cy="1015663"/>
          </a:xfrm>
          <a:prstGeom prst="rect">
            <a:avLst/>
          </a:prstGeom>
        </p:spPr>
        <p:txBody>
          <a:bodyPr wrap="square">
            <a:spAutoFit/>
          </a:bodyPr>
          <a:lstStyle/>
          <a:p>
            <a:pPr algn="ctr">
              <a:defRPr/>
            </a:pPr>
            <a:r>
              <a:rPr lang="en-US" altLang="zh-CN" sz="6000" dirty="0">
                <a:latin typeface="Arial" panose="020B0604020202020204" pitchFamily="34" charset="0"/>
                <a:ea typeface="微软雅黑" panose="020B0503020204020204" pitchFamily="34" charset="-122"/>
                <a:cs typeface="Arial" panose="020B0604020202020204" pitchFamily="34" charset="0"/>
              </a:rPr>
              <a:t>GAME NHÓM</a:t>
            </a:r>
            <a:endParaRPr lang="zh-CN" altLang="en-US" sz="6000" dirty="0">
              <a:latin typeface="Arial" panose="020B0604020202020204" pitchFamily="34" charset="0"/>
              <a:ea typeface="微软雅黑" panose="020B0503020204020204" pitchFamily="34" charset="-122"/>
              <a:cs typeface="Arial" panose="020B0604020202020204" pitchFamily="34" charset="0"/>
            </a:endParaRPr>
          </a:p>
        </p:txBody>
      </p:sp>
      <p:sp>
        <p:nvSpPr>
          <p:cNvPr id="13" name="矩形 10">
            <a:extLst>
              <a:ext uri="{FF2B5EF4-FFF2-40B4-BE49-F238E27FC236}">
                <a16:creationId xmlns:a16="http://schemas.microsoft.com/office/drawing/2014/main" id="{69B1E670-10C9-9C4D-978C-83F595752F57}"/>
              </a:ext>
            </a:extLst>
          </p:cNvPr>
          <p:cNvSpPr/>
          <p:nvPr/>
        </p:nvSpPr>
        <p:spPr>
          <a:xfrm>
            <a:off x="238761" y="1189879"/>
            <a:ext cx="3870431" cy="501303"/>
          </a:xfrm>
          <a:prstGeom prst="rect">
            <a:avLst/>
          </a:prstGeom>
          <a:solidFill>
            <a:srgbClr val="0CAC7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40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11">
            <a:extLst>
              <a:ext uri="{FF2B5EF4-FFF2-40B4-BE49-F238E27FC236}">
                <a16:creationId xmlns:a16="http://schemas.microsoft.com/office/drawing/2014/main" id="{F03CBC1C-9ADF-2E48-B14E-CC90C5330864}"/>
              </a:ext>
            </a:extLst>
          </p:cNvPr>
          <p:cNvSpPr/>
          <p:nvPr/>
        </p:nvSpPr>
        <p:spPr>
          <a:xfrm>
            <a:off x="522291" y="1268760"/>
            <a:ext cx="3355663" cy="400110"/>
          </a:xfrm>
          <a:prstGeom prst="rect">
            <a:avLst/>
          </a:prstGeom>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TAM SAO THẤT BẢN</a:t>
            </a:r>
            <a:endPar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1" name="Group 87">
            <a:extLst>
              <a:ext uri="{FF2B5EF4-FFF2-40B4-BE49-F238E27FC236}">
                <a16:creationId xmlns:a16="http://schemas.microsoft.com/office/drawing/2014/main" id="{53B74C64-46E2-9941-8D94-EACDE42C1862}"/>
              </a:ext>
            </a:extLst>
          </p:cNvPr>
          <p:cNvGrpSpPr/>
          <p:nvPr/>
        </p:nvGrpSpPr>
        <p:grpSpPr>
          <a:xfrm>
            <a:off x="839414" y="2553274"/>
            <a:ext cx="5688634" cy="1107313"/>
            <a:chOff x="338298" y="3607031"/>
            <a:chExt cx="3338903" cy="830701"/>
          </a:xfrm>
        </p:grpSpPr>
        <p:sp>
          <p:nvSpPr>
            <p:cNvPr id="12" name="椭圆 10">
              <a:extLst>
                <a:ext uri="{FF2B5EF4-FFF2-40B4-BE49-F238E27FC236}">
                  <a16:creationId xmlns:a16="http://schemas.microsoft.com/office/drawing/2014/main" id="{FE395F25-C700-7747-9620-2E338B4C598B}"/>
                </a:ext>
              </a:extLst>
            </p:cNvPr>
            <p:cNvSpPr/>
            <p:nvPr/>
          </p:nvSpPr>
          <p:spPr>
            <a:xfrm>
              <a:off x="338298" y="3607031"/>
              <a:ext cx="270560" cy="349697"/>
            </a:xfrm>
            <a:prstGeom prst="ellipse">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矩形 9">
              <a:extLst>
                <a:ext uri="{FF2B5EF4-FFF2-40B4-BE49-F238E27FC236}">
                  <a16:creationId xmlns:a16="http://schemas.microsoft.com/office/drawing/2014/main" id="{42E12811-71FE-9542-9F3C-3B1065215C48}"/>
                </a:ext>
              </a:extLst>
            </p:cNvPr>
            <p:cNvSpPr/>
            <p:nvPr/>
          </p:nvSpPr>
          <p:spPr>
            <a:xfrm>
              <a:off x="605461" y="3629608"/>
              <a:ext cx="3071740" cy="808124"/>
            </a:xfrm>
            <a:prstGeom prst="rect">
              <a:avLst/>
            </a:prstGeom>
          </p:spPr>
          <p:txBody>
            <a:bodyPr wrap="square">
              <a:spAutoFit/>
            </a:bodyPr>
            <a:lstStyle/>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Có</a:t>
              </a:r>
              <a:r>
                <a:rPr lang="en-US" altLang="zh-CN" sz="1600" dirty="0">
                  <a:latin typeface="Arial" panose="020B0604020202020204" pitchFamily="34" charset="0"/>
                  <a:ea typeface="微软雅黑" panose="020B0503020204020204" pitchFamily="34" charset="-122"/>
                  <a:cs typeface="Arial" panose="020B0604020202020204" pitchFamily="34" charset="0"/>
                </a:rPr>
                <a:t> 6 </a:t>
              </a:r>
              <a:r>
                <a:rPr lang="en-US" altLang="zh-CN" sz="1600" dirty="0" err="1">
                  <a:latin typeface="Arial" panose="020B0604020202020204" pitchFamily="34" charset="0"/>
                  <a:ea typeface="微软雅黑" panose="020B0503020204020204" pitchFamily="34" charset="-122"/>
                  <a:cs typeface="Arial" panose="020B0604020202020204" pitchFamily="34" charset="0"/>
                </a:rPr>
                <a:t>món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đồ</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vật</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lần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lượt</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xuất</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hiện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trên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màn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hình</a:t>
              </a: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Mỗi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món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đồ</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vật</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có</a:t>
              </a:r>
              <a:r>
                <a:rPr lang="en-US" altLang="zh-CN" sz="1600" dirty="0">
                  <a:latin typeface="Arial" panose="020B0604020202020204" pitchFamily="34" charset="0"/>
                  <a:ea typeface="微软雅黑" panose="020B0503020204020204" pitchFamily="34" charset="-122"/>
                  <a:cs typeface="Arial" panose="020B0604020202020204" pitchFamily="34" charset="0"/>
                </a:rPr>
                <a:t> 4 </a:t>
              </a:r>
              <a:r>
                <a:rPr lang="en-US" altLang="zh-CN" sz="1600" dirty="0" err="1">
                  <a:latin typeface="Arial" panose="020B0604020202020204" pitchFamily="34" charset="0"/>
                  <a:ea typeface="微软雅黑" panose="020B0503020204020204" pitchFamily="34" charset="-122"/>
                  <a:cs typeface="Arial" panose="020B0604020202020204" pitchFamily="34" charset="0"/>
                </a:rPr>
                <a:t>gợi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ý</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liên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quan</a:t>
              </a: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Mỗi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gợi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ý</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sẽ</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xuất</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hiện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sau</a:t>
              </a:r>
              <a:r>
                <a:rPr lang="en-US" altLang="zh-CN" sz="1600" dirty="0">
                  <a:latin typeface="Arial" panose="020B0604020202020204" pitchFamily="34" charset="0"/>
                  <a:ea typeface="微软雅黑" panose="020B0503020204020204" pitchFamily="34" charset="-122"/>
                  <a:cs typeface="Arial" panose="020B0604020202020204" pitchFamily="34" charset="0"/>
                </a:rPr>
                <a:t> 15 </a:t>
              </a:r>
              <a:r>
                <a:rPr lang="en-US" altLang="zh-CN" sz="1600" dirty="0" err="1">
                  <a:latin typeface="Arial" panose="020B0604020202020204" pitchFamily="34" charset="0"/>
                  <a:ea typeface="微软雅黑" panose="020B0503020204020204" pitchFamily="34" charset="-122"/>
                  <a:cs typeface="Arial" panose="020B0604020202020204" pitchFamily="34" charset="0"/>
                </a:rPr>
                <a:t>giây</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p>
          </p:txBody>
        </p:sp>
      </p:grpSp>
      <p:grpSp>
        <p:nvGrpSpPr>
          <p:cNvPr id="17" name="Group 91">
            <a:extLst>
              <a:ext uri="{FF2B5EF4-FFF2-40B4-BE49-F238E27FC236}">
                <a16:creationId xmlns:a16="http://schemas.microsoft.com/office/drawing/2014/main" id="{D29856E5-3865-2343-9622-2C844D6933DC}"/>
              </a:ext>
            </a:extLst>
          </p:cNvPr>
          <p:cNvGrpSpPr/>
          <p:nvPr/>
        </p:nvGrpSpPr>
        <p:grpSpPr>
          <a:xfrm>
            <a:off x="5231904" y="4269260"/>
            <a:ext cx="6048672" cy="1077218"/>
            <a:chOff x="204842" y="3484859"/>
            <a:chExt cx="3976292" cy="808125"/>
          </a:xfrm>
        </p:grpSpPr>
        <p:sp>
          <p:nvSpPr>
            <p:cNvPr id="18" name="椭圆 10">
              <a:extLst>
                <a:ext uri="{FF2B5EF4-FFF2-40B4-BE49-F238E27FC236}">
                  <a16:creationId xmlns:a16="http://schemas.microsoft.com/office/drawing/2014/main" id="{B23297D3-7248-FD4B-A39D-2FBA1FC0F7B7}"/>
                </a:ext>
              </a:extLst>
            </p:cNvPr>
            <p:cNvSpPr/>
            <p:nvPr/>
          </p:nvSpPr>
          <p:spPr>
            <a:xfrm>
              <a:off x="204842" y="3484859"/>
              <a:ext cx="302360" cy="349697"/>
            </a:xfrm>
            <a:prstGeom prst="ellipse">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2</a:t>
              </a:r>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矩形 9">
              <a:extLst>
                <a:ext uri="{FF2B5EF4-FFF2-40B4-BE49-F238E27FC236}">
                  <a16:creationId xmlns:a16="http://schemas.microsoft.com/office/drawing/2014/main" id="{2ACEAD52-B08B-874E-846E-DC8D461470E6}"/>
                </a:ext>
              </a:extLst>
            </p:cNvPr>
            <p:cNvSpPr/>
            <p:nvPr/>
          </p:nvSpPr>
          <p:spPr>
            <a:xfrm>
              <a:off x="488195" y="3484859"/>
              <a:ext cx="3692939" cy="808125"/>
            </a:xfrm>
            <a:prstGeom prst="rect">
              <a:avLst/>
            </a:prstGeom>
          </p:spPr>
          <p:txBody>
            <a:bodyPr wrap="square">
              <a:spAutoFit/>
            </a:bodyPr>
            <a:lstStyle/>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Các</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nhóm</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chủ</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động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giành</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quyền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trả</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lời.</a:t>
              </a: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Mỗi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nhóm</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được</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trả</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lời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làm</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nhiều</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lần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p>
            <a:p>
              <a:pPr marL="285750" indent="-285750">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cs typeface="Arial" panose="020B0604020202020204" pitchFamily="34" charset="0"/>
                </a:rPr>
                <a:t>Câu</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hỏi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sẽ</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kết</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thúc</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sau</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khi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có</a:t>
              </a:r>
              <a:r>
                <a:rPr lang="en-US" altLang="zh-CN" sz="1600" dirty="0">
                  <a:latin typeface="Arial" panose="020B0604020202020204" pitchFamily="34" charset="0"/>
                  <a:ea typeface="微软雅黑" panose="020B0503020204020204" pitchFamily="34" charset="-122"/>
                  <a:cs typeface="Arial" panose="020B0604020202020204" pitchFamily="34" charset="0"/>
                </a:rPr>
                <a:t> 1 </a:t>
              </a:r>
              <a:r>
                <a:rPr lang="en-US" altLang="zh-CN" sz="1600" dirty="0" err="1">
                  <a:latin typeface="Arial" panose="020B0604020202020204" pitchFamily="34" charset="0"/>
                  <a:ea typeface="微软雅黑" panose="020B0503020204020204" pitchFamily="34" charset="-122"/>
                  <a:cs typeface="Arial" panose="020B0604020202020204" pitchFamily="34" charset="0"/>
                </a:rPr>
                <a:t>nhóm</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trả</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lời</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đúng</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đáp</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án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và</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nhận</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r>
                <a:rPr lang="en-US" altLang="zh-CN" sz="1600" dirty="0" err="1">
                  <a:latin typeface="Arial" panose="020B0604020202020204" pitchFamily="34" charset="0"/>
                  <a:ea typeface="微软雅黑" panose="020B0503020204020204" pitchFamily="34" charset="-122"/>
                  <a:cs typeface="Arial" panose="020B0604020202020204" pitchFamily="34" charset="0"/>
                </a:rPr>
                <a:t>điểm</a:t>
              </a:r>
              <a:r>
                <a:rPr lang="en-US" altLang="zh-CN" sz="1600" dirty="0">
                  <a:latin typeface="Arial" panose="020B0604020202020204" pitchFamily="34" charset="0"/>
                  <a:ea typeface="微软雅黑" panose="020B0503020204020204" pitchFamily="34" charset="-122"/>
                  <a:cs typeface="Arial" panose="020B0604020202020204" pitchFamily="34" charset="0"/>
                </a:rPr>
                <a:t> </a:t>
              </a:r>
            </a:p>
          </p:txBody>
        </p:sp>
      </p:grpSp>
    </p:spTree>
    <p:extLst>
      <p:ext uri="{BB962C8B-B14F-4D97-AF65-F5344CB8AC3E}">
        <p14:creationId xmlns:p14="http://schemas.microsoft.com/office/powerpoint/2010/main" val="332958969"/>
      </p:ext>
    </p:extLst>
  </p:cSld>
  <p:clrMapOvr>
    <a:masterClrMapping/>
  </p:clrMapOvr>
  <mc:AlternateContent xmlns:mc="http://schemas.openxmlformats.org/markup-compatibility/2006" xmlns:p14="http://schemas.microsoft.com/office/powerpoint/2010/main">
    <mc:Choice Requires="p14">
      <p:transition spd="slow" p14:dur="2000" advTm="500">
        <p14:ferris dir="l"/>
      </p:transition>
    </mc:Choice>
    <mc:Fallback xmlns="">
      <p:transition spd="slow" advTm="5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Bao lâu thì cần phải thay bàn chải một lần? - Nha Khoa SP">
            <a:extLst>
              <a:ext uri="{FF2B5EF4-FFF2-40B4-BE49-F238E27FC236}">
                <a16:creationId xmlns:a16="http://schemas.microsoft.com/office/drawing/2014/main" id="{E71BFB93-0075-4B46-8844-B2123B3E8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54" y="2122351"/>
            <a:ext cx="7896200" cy="4425162"/>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nvSpPr>
        <p:spPr>
          <a:xfrm rot="5400000">
            <a:off x="772730" y="445141"/>
            <a:ext cx="936000" cy="45719"/>
          </a:xfrm>
          <a:prstGeom prst="rect">
            <a:avLst/>
          </a:prstGeom>
          <a:solidFill>
            <a:srgbClr val="0CA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575" y="97399"/>
            <a:ext cx="816548" cy="816548"/>
          </a:xfrm>
          <a:prstGeom prst="rect">
            <a:avLst/>
          </a:prstGeom>
          <a:solidFill>
            <a:schemeClr val="tx1"/>
          </a:solidFill>
        </p:spPr>
      </p:pic>
      <p:sp>
        <p:nvSpPr>
          <p:cNvPr id="5" name="矩形 4"/>
          <p:cNvSpPr/>
          <p:nvPr/>
        </p:nvSpPr>
        <p:spPr>
          <a:xfrm>
            <a:off x="2351584" y="-11821"/>
            <a:ext cx="5314068" cy="1015663"/>
          </a:xfrm>
          <a:prstGeom prst="rect">
            <a:avLst/>
          </a:prstGeom>
        </p:spPr>
        <p:txBody>
          <a:bodyPr wrap="square">
            <a:spAutoFit/>
          </a:bodyPr>
          <a:lstStyle/>
          <a:p>
            <a:pPr algn="ctr">
              <a:defRPr/>
            </a:pPr>
            <a:r>
              <a:rPr lang="en-US" altLang="zh-CN" sz="6000" dirty="0">
                <a:latin typeface="Arial" panose="020B0604020202020204" pitchFamily="34" charset="0"/>
                <a:ea typeface="微软雅黑" panose="020B0503020204020204" pitchFamily="34" charset="-122"/>
                <a:cs typeface="Arial" panose="020B0604020202020204" pitchFamily="34" charset="0"/>
              </a:rPr>
              <a:t>GAME NHÓM</a:t>
            </a:r>
            <a:endParaRPr lang="zh-CN" altLang="en-US" sz="6000" dirty="0">
              <a:latin typeface="Arial" panose="020B0604020202020204" pitchFamily="34" charset="0"/>
              <a:ea typeface="微软雅黑" panose="020B0503020204020204" pitchFamily="34" charset="-122"/>
              <a:cs typeface="Arial" panose="020B0604020202020204" pitchFamily="34" charset="0"/>
            </a:endParaRPr>
          </a:p>
        </p:txBody>
      </p:sp>
      <p:sp>
        <p:nvSpPr>
          <p:cNvPr id="13" name="矩形 10">
            <a:extLst>
              <a:ext uri="{FF2B5EF4-FFF2-40B4-BE49-F238E27FC236}">
                <a16:creationId xmlns:a16="http://schemas.microsoft.com/office/drawing/2014/main" id="{69B1E670-10C9-9C4D-978C-83F595752F57}"/>
              </a:ext>
            </a:extLst>
          </p:cNvPr>
          <p:cNvSpPr/>
          <p:nvPr/>
        </p:nvSpPr>
        <p:spPr>
          <a:xfrm>
            <a:off x="997282" y="1257604"/>
            <a:ext cx="2405680" cy="422422"/>
          </a:xfrm>
          <a:prstGeom prst="rect">
            <a:avLst/>
          </a:prstGeom>
          <a:solidFill>
            <a:srgbClr val="0CAC7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40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11">
            <a:extLst>
              <a:ext uri="{FF2B5EF4-FFF2-40B4-BE49-F238E27FC236}">
                <a16:creationId xmlns:a16="http://schemas.microsoft.com/office/drawing/2014/main" id="{F03CBC1C-9ADF-2E48-B14E-CC90C5330864}"/>
              </a:ext>
            </a:extLst>
          </p:cNvPr>
          <p:cNvSpPr/>
          <p:nvPr/>
        </p:nvSpPr>
        <p:spPr>
          <a:xfrm>
            <a:off x="522291" y="1268760"/>
            <a:ext cx="3355663" cy="400110"/>
          </a:xfrm>
          <a:prstGeom prst="rect">
            <a:avLst/>
          </a:prstGeom>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CÂU SỐ 1</a:t>
            </a:r>
            <a:endPar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Rounded Rectangle 1">
            <a:extLst>
              <a:ext uri="{FF2B5EF4-FFF2-40B4-BE49-F238E27FC236}">
                <a16:creationId xmlns:a16="http://schemas.microsoft.com/office/drawing/2014/main" id="{AB4D660D-FD13-1E42-B81C-6052A18B55FB}"/>
              </a:ext>
            </a:extLst>
          </p:cNvPr>
          <p:cNvSpPr/>
          <p:nvPr/>
        </p:nvSpPr>
        <p:spPr>
          <a:xfrm>
            <a:off x="997282"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LÀM BẰNG NHỰA</a:t>
            </a:r>
          </a:p>
        </p:txBody>
      </p:sp>
      <p:sp>
        <p:nvSpPr>
          <p:cNvPr id="15" name="Rounded Rectangle 14">
            <a:extLst>
              <a:ext uri="{FF2B5EF4-FFF2-40B4-BE49-F238E27FC236}">
                <a16:creationId xmlns:a16="http://schemas.microsoft.com/office/drawing/2014/main" id="{8FAE6C7F-D2EC-F742-BBFB-0CEFF3500EA7}"/>
              </a:ext>
            </a:extLst>
          </p:cNvPr>
          <p:cNvSpPr/>
          <p:nvPr/>
        </p:nvSpPr>
        <p:spPr>
          <a:xfrm>
            <a:off x="6816080" y="2060848"/>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CÓ DÙNG TAY</a:t>
            </a:r>
          </a:p>
          <a:p>
            <a:pPr algn="ctr"/>
            <a:r>
              <a:rPr lang="en-VN" sz="2800" dirty="0">
                <a:latin typeface="Arial" panose="020B0604020202020204" pitchFamily="34" charset="0"/>
                <a:cs typeface="Arial" panose="020B0604020202020204" pitchFamily="34" charset="0"/>
              </a:rPr>
              <a:t>CÓ DÙNG ĐIỆN</a:t>
            </a:r>
          </a:p>
        </p:txBody>
      </p:sp>
      <p:sp>
        <p:nvSpPr>
          <p:cNvPr id="20" name="Rounded Rectangle 19">
            <a:extLst>
              <a:ext uri="{FF2B5EF4-FFF2-40B4-BE49-F238E27FC236}">
                <a16:creationId xmlns:a16="http://schemas.microsoft.com/office/drawing/2014/main" id="{DCCC7DE1-FFF1-BD4B-856A-1501E5DA3B21}"/>
              </a:ext>
            </a:extLst>
          </p:cNvPr>
          <p:cNvSpPr/>
          <p:nvPr/>
        </p:nvSpPr>
        <p:spPr>
          <a:xfrm>
            <a:off x="997281"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DÙNG ĐỂ </a:t>
            </a:r>
          </a:p>
          <a:p>
            <a:pPr algn="ctr"/>
            <a:r>
              <a:rPr lang="en-VN" sz="2800" dirty="0">
                <a:latin typeface="Arial" panose="020B0604020202020204" pitchFamily="34" charset="0"/>
                <a:cs typeface="Arial" panose="020B0604020202020204" pitchFamily="34" charset="0"/>
              </a:rPr>
              <a:t>CHÀ QUA CHÀ LẠI</a:t>
            </a:r>
          </a:p>
        </p:txBody>
      </p:sp>
      <p:sp>
        <p:nvSpPr>
          <p:cNvPr id="21" name="Rounded Rectangle 20">
            <a:extLst>
              <a:ext uri="{FF2B5EF4-FFF2-40B4-BE49-F238E27FC236}">
                <a16:creationId xmlns:a16="http://schemas.microsoft.com/office/drawing/2014/main" id="{78340DC3-9E71-0244-ABFD-3D0C64FBB7D2}"/>
              </a:ext>
            </a:extLst>
          </p:cNvPr>
          <p:cNvSpPr/>
          <p:nvPr/>
        </p:nvSpPr>
        <p:spPr>
          <a:xfrm>
            <a:off x="6816080" y="4184466"/>
            <a:ext cx="4133549"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2800" dirty="0">
                <a:latin typeface="Arial" panose="020B0604020202020204" pitchFamily="34" charset="0"/>
                <a:cs typeface="Arial" panose="020B0604020202020204" pitchFamily="34" charset="0"/>
              </a:rPr>
              <a:t>DÙNG TRƯỚC KHI NGỦ VÀ SAU KHI THỨC DẬY</a:t>
            </a:r>
          </a:p>
        </p:txBody>
      </p:sp>
    </p:spTree>
    <p:extLst>
      <p:ext uri="{BB962C8B-B14F-4D97-AF65-F5344CB8AC3E}">
        <p14:creationId xmlns:p14="http://schemas.microsoft.com/office/powerpoint/2010/main" val="3674996158"/>
      </p:ext>
    </p:extLst>
  </p:cSld>
  <p:clrMapOvr>
    <a:masterClrMapping/>
  </p:clrMapOvr>
  <mc:AlternateContent xmlns:mc="http://schemas.openxmlformats.org/markup-compatibility/2006" xmlns:p14="http://schemas.microsoft.com/office/powerpoint/2010/main">
    <mc:Choice Requires="p14">
      <p:transition spd="slow" p14:dur="2000" advTm="500">
        <p14:ferris dir="l"/>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heckerboard(across)">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heckerboard(across)">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10242"/>
                                        </p:tgtEl>
                                        <p:attrNameLst>
                                          <p:attrName>style.visibility</p:attrName>
                                        </p:attrNameLst>
                                      </p:cBhvr>
                                      <p:to>
                                        <p:strVal val="visible"/>
                                      </p:to>
                                    </p:set>
                                    <p:animEffect transition="in" filter="checkerboard(across)">
                                      <p:cBhvr>
                                        <p:cTn id="41"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animBg="1"/>
      <p:bldP spid="15" grpId="1" animBg="1"/>
      <p:bldP spid="20" grpId="0" animBg="1"/>
      <p:bldP spid="20" grpId="1" animBg="1"/>
      <p:bldP spid="21" grpId="0" animBg="1"/>
      <p:bldP spid="21"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da19832c-061f-47c3-b88e-032bec2d52b0"/>
</p:tagLst>
</file>

<file path=ppt/tags/tag2.xml><?xml version="1.0" encoding="utf-8"?>
<p:tagLst xmlns:a="http://schemas.openxmlformats.org/drawingml/2006/main" xmlns:r="http://schemas.openxmlformats.org/officeDocument/2006/relationships" xmlns:p="http://schemas.openxmlformats.org/presentationml/2006/main">
  <p:tag name="ISLIDE.DIAGRAM" val="da19832c-061f-47c3-b88e-032bec2d52b0"/>
</p:tagLst>
</file>

<file path=ppt/tags/tag3.xml><?xml version="1.0" encoding="utf-8"?>
<p:tagLst xmlns:a="http://schemas.openxmlformats.org/drawingml/2006/main" xmlns:r="http://schemas.openxmlformats.org/officeDocument/2006/relationships" xmlns:p="http://schemas.openxmlformats.org/presentationml/2006/main">
  <p:tag name="ISLIDE.DIAGRAM" val="da19832c-061f-47c3-b88e-032bec2d52b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frp1c4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4387</TotalTime>
  <Words>5611</Words>
  <Application>Microsoft Macintosh PowerPoint</Application>
  <PresentationFormat>Widescreen</PresentationFormat>
  <Paragraphs>519</Paragraphs>
  <Slides>45</Slides>
  <Notes>45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微软雅黑</vt:lpstr>
      <vt:lpstr>宋体</vt:lpstr>
      <vt:lpstr>yuweij Medium</vt:lpstr>
      <vt:lpstr>方正兰亭准黑简体</vt:lpstr>
      <vt:lpstr>Arial</vt:lpstr>
      <vt:lpstr>Calibri</vt:lpstr>
      <vt:lpstr>Wingdings</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huzhanli</dc:creator>
  <cp:lastModifiedBy>Tuấn Vỹ</cp:lastModifiedBy>
  <cp:revision>288</cp:revision>
  <dcterms:created xsi:type="dcterms:W3CDTF">2015-12-23T15:25:00Z</dcterms:created>
  <dcterms:modified xsi:type="dcterms:W3CDTF">2025-05-24T02:30:41Z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2052-10.1.0.6395</vt:lpwstr>
  </property>
</Properties>
</file>